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Manrope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980230-1911-4261-B30E-D92EEE04BC3D}">
  <a:tblStyle styleId="{2E980230-1911-4261-B30E-D92EEE04B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170fc98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170fc981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170fc981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3170fc981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170fc981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3170fc9810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37ec90d76f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37ec90d76f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352acc45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352acc45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37ec90d76f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37ec90d76f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37f0edda6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37f0edda6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37ec90d76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37ec90d76f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318e2cdab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318e2cdab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318e2cdab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318e2cdab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18e2cd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18e2cd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318e2cd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318e2cd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37ec90d76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37ec90d76f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318e2cdab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318e2cdab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9e6868ae15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9e6868ae15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37ec90d76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37ec90d76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37ec90d76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37ec90d76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7f0edda6a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37f0edda6a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9e6868ae1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9e6868ae1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05025"/>
            <a:ext cx="48975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750" y="2388125"/>
            <a:ext cx="3898800" cy="45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67624"/>
            <a:ext cx="65760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284000" y="3071988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7" name="Google Shape;57;p11"/>
          <p:cNvGrpSpPr/>
          <p:nvPr/>
        </p:nvGrpSpPr>
        <p:grpSpPr>
          <a:xfrm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58" name="Google Shape;58;p11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081866" y="2118771"/>
            <a:ext cx="2395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1365331" y="1701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2081866" y="169684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2081866" y="3485721"/>
            <a:ext cx="2395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1365331" y="3068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2081866" y="306379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455316" y="2118771"/>
            <a:ext cx="2395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4738781" y="17011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5455316" y="169684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5455316" y="3485721"/>
            <a:ext cx="2395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8781" y="3068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5455316" y="306379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9" name="Google Shape;79;p13"/>
          <p:cNvGrpSpPr/>
          <p:nvPr/>
        </p:nvGrpSpPr>
        <p:grpSpPr>
          <a:xfrm>
            <a:off x="280968" y="248207"/>
            <a:ext cx="8516534" cy="4717931"/>
            <a:chOff x="1220817" y="524934"/>
            <a:chExt cx="5889719" cy="3262746"/>
          </a:xfrm>
        </p:grpSpPr>
        <p:sp>
          <p:nvSpPr>
            <p:cNvPr id="80" name="Google Shape;80;p13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843060" y="376104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961840" y="599816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118669" y="524934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585627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996900" y="3499425"/>
            <a:ext cx="4225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996875" y="938625"/>
            <a:ext cx="42255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96200" y="889163"/>
            <a:ext cx="2984100" cy="22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96200" y="3117588"/>
            <a:ext cx="2984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>
            <a:spLocks noGrp="1"/>
          </p:cNvSpPr>
          <p:nvPr>
            <p:ph type="pic" idx="2"/>
          </p:nvPr>
        </p:nvSpPr>
        <p:spPr>
          <a:xfrm>
            <a:off x="5117575" y="708475"/>
            <a:ext cx="3392100" cy="3451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6" name="Google Shape;96;p15"/>
          <p:cNvGrpSpPr/>
          <p:nvPr/>
        </p:nvGrpSpPr>
        <p:grpSpPr>
          <a:xfrm flipH="1">
            <a:off x="280988" y="255748"/>
            <a:ext cx="8557008" cy="4738561"/>
            <a:chOff x="1192826" y="530150"/>
            <a:chExt cx="5917710" cy="3277013"/>
          </a:xfrm>
        </p:grpSpPr>
        <p:sp>
          <p:nvSpPr>
            <p:cNvPr id="97" name="Google Shape;97;p15"/>
            <p:cNvSpPr/>
            <p:nvPr/>
          </p:nvSpPr>
          <p:spPr>
            <a:xfrm>
              <a:off x="2951848" y="557150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728856" y="3676452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192826" y="2392939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948925" y="10216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257089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336321" y="1288178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691021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72400" y="1367900"/>
            <a:ext cx="29265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872400" y="2470350"/>
            <a:ext cx="29265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468072" y="255579"/>
            <a:ext cx="8475088" cy="4677774"/>
            <a:chOff x="468072" y="331779"/>
            <a:chExt cx="8475088" cy="4677774"/>
          </a:xfrm>
        </p:grpSpPr>
        <p:sp>
          <p:nvSpPr>
            <p:cNvPr id="110" name="Google Shape;110;p16"/>
            <p:cNvSpPr/>
            <p:nvPr/>
          </p:nvSpPr>
          <p:spPr>
            <a:xfrm rot="10800000">
              <a:off x="468072" y="153228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10800000">
              <a:off x="5455853" y="33177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 rot="10800000">
              <a:off x="8142755" y="493304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 rot="10800000">
              <a:off x="8864035" y="1697185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 rot="10800000">
              <a:off x="1766077" y="488722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081394" y="46192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553850" y="1448150"/>
            <a:ext cx="2630400" cy="11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5553975" y="25465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 rot="10800000" flipH="1">
            <a:off x="285643" y="322430"/>
            <a:ext cx="8641778" cy="4415197"/>
            <a:chOff x="1171353" y="707663"/>
            <a:chExt cx="5976333" cy="3053386"/>
          </a:xfrm>
        </p:grpSpPr>
        <p:sp>
          <p:nvSpPr>
            <p:cNvPr id="120" name="Google Shape;120;p1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1353" y="304014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442584" y="359743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061286" y="1375006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396550" y="1421450"/>
            <a:ext cx="27516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1396550" y="2546550"/>
            <a:ext cx="2751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392468" y="322430"/>
            <a:ext cx="8196384" cy="4454246"/>
            <a:chOff x="1245229" y="707663"/>
            <a:chExt cx="5668315" cy="3080392"/>
          </a:xfrm>
        </p:grpSpPr>
        <p:sp>
          <p:nvSpPr>
            <p:cNvPr id="129" name="Google Shape;129;p18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366800" y="445025"/>
            <a:ext cx="40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4366788" y="3592150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2"/>
          </p:nvPr>
        </p:nvSpPr>
        <p:spPr>
          <a:xfrm>
            <a:off x="4366788" y="2124775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3"/>
          </p:nvPr>
        </p:nvSpPr>
        <p:spPr>
          <a:xfrm>
            <a:off x="4366801" y="1637150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"/>
          </p:nvPr>
        </p:nvSpPr>
        <p:spPr>
          <a:xfrm>
            <a:off x="4366790" y="3104525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786697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56043" y="255748"/>
            <a:ext cx="8766403" cy="4738561"/>
            <a:chOff x="1134423" y="530150"/>
            <a:chExt cx="6062519" cy="3277013"/>
          </a:xfrm>
        </p:grpSpPr>
        <p:sp>
          <p:nvSpPr>
            <p:cNvPr id="143" name="Google Shape;143;p20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4423" y="26338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110543" y="165818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15900" y="2110025"/>
            <a:ext cx="366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815905" y="789861"/>
            <a:ext cx="13593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815900" y="2938950"/>
            <a:ext cx="24957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4946989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2"/>
          </p:nvPr>
        </p:nvSpPr>
        <p:spPr>
          <a:xfrm>
            <a:off x="1521300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3"/>
          </p:nvPr>
        </p:nvSpPr>
        <p:spPr>
          <a:xfrm>
            <a:off x="1521300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4"/>
          </p:nvPr>
        </p:nvSpPr>
        <p:spPr>
          <a:xfrm>
            <a:off x="4946993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280988" y="287407"/>
            <a:ext cx="8566343" cy="4653284"/>
            <a:chOff x="280988" y="236742"/>
            <a:chExt cx="8566343" cy="4653284"/>
          </a:xfrm>
        </p:grpSpPr>
        <p:sp>
          <p:nvSpPr>
            <p:cNvPr id="159" name="Google Shape;159;p21"/>
            <p:cNvSpPr/>
            <p:nvPr/>
          </p:nvSpPr>
          <p:spPr>
            <a:xfrm rot="10800000">
              <a:off x="812476" y="236742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10800000">
              <a:off x="280988" y="119915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 rot="10800000">
              <a:off x="8645513" y="2719395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 rot="10800000">
              <a:off x="1274572" y="4621267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 rot="10800000">
              <a:off x="8497277" y="4835888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10800000">
              <a:off x="8767685" y="1690770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937626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3484347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3"/>
          </p:nvPr>
        </p:nvSpPr>
        <p:spPr>
          <a:xfrm>
            <a:off x="6031074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4"/>
          </p:nvPr>
        </p:nvSpPr>
        <p:spPr>
          <a:xfrm>
            <a:off x="93762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5"/>
          </p:nvPr>
        </p:nvSpPr>
        <p:spPr>
          <a:xfrm>
            <a:off x="3484350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6"/>
          </p:nvPr>
        </p:nvSpPr>
        <p:spPr>
          <a:xfrm>
            <a:off x="603107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 rot="10800000"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174" name="Google Shape;174;p22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"/>
          </p:nvPr>
        </p:nvSpPr>
        <p:spPr>
          <a:xfrm>
            <a:off x="713225" y="167614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2"/>
          </p:nvPr>
        </p:nvSpPr>
        <p:spPr>
          <a:xfrm>
            <a:off x="713225" y="283812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3"/>
          </p:nvPr>
        </p:nvSpPr>
        <p:spPr>
          <a:xfrm>
            <a:off x="713225" y="400010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4"/>
          </p:nvPr>
        </p:nvSpPr>
        <p:spPr>
          <a:xfrm>
            <a:off x="713233" y="124755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5"/>
          </p:nvPr>
        </p:nvSpPr>
        <p:spPr>
          <a:xfrm>
            <a:off x="713233" y="240953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6"/>
          </p:nvPr>
        </p:nvSpPr>
        <p:spPr>
          <a:xfrm>
            <a:off x="713233" y="357151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79825" y="209695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779825" y="3430064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3"/>
          </p:nvPr>
        </p:nvSpPr>
        <p:spPr>
          <a:xfrm>
            <a:off x="779841" y="175051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4"/>
          </p:nvPr>
        </p:nvSpPr>
        <p:spPr>
          <a:xfrm>
            <a:off x="779841" y="3083618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5"/>
          </p:nvPr>
        </p:nvSpPr>
        <p:spPr>
          <a:xfrm>
            <a:off x="4691550" y="2096970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6"/>
          </p:nvPr>
        </p:nvSpPr>
        <p:spPr>
          <a:xfrm>
            <a:off x="4691566" y="175052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7"/>
          </p:nvPr>
        </p:nvSpPr>
        <p:spPr>
          <a:xfrm>
            <a:off x="4691550" y="3430075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8"/>
          </p:nvPr>
        </p:nvSpPr>
        <p:spPr>
          <a:xfrm>
            <a:off x="4691566" y="308362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>
            <a:off x="359424" y="247348"/>
            <a:ext cx="8554182" cy="4681728"/>
            <a:chOff x="1020641" y="707663"/>
            <a:chExt cx="5915755" cy="3237709"/>
          </a:xfrm>
        </p:grpSpPr>
        <p:sp>
          <p:nvSpPr>
            <p:cNvPr id="199" name="Google Shape;199;p24"/>
            <p:cNvSpPr/>
            <p:nvPr/>
          </p:nvSpPr>
          <p:spPr>
            <a:xfrm>
              <a:off x="1020641" y="279013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49997" y="215747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433160" y="39180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170500" y="76832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"/>
          </p:nvPr>
        </p:nvSpPr>
        <p:spPr>
          <a:xfrm>
            <a:off x="1989363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2"/>
          </p:nvPr>
        </p:nvSpPr>
        <p:spPr>
          <a:xfrm>
            <a:off x="5176441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3"/>
          </p:nvPr>
        </p:nvSpPr>
        <p:spPr>
          <a:xfrm>
            <a:off x="1989363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4"/>
          </p:nvPr>
        </p:nvSpPr>
        <p:spPr>
          <a:xfrm>
            <a:off x="5176441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5"/>
          </p:nvPr>
        </p:nvSpPr>
        <p:spPr>
          <a:xfrm>
            <a:off x="1989375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6"/>
          </p:nvPr>
        </p:nvSpPr>
        <p:spPr>
          <a:xfrm>
            <a:off x="1989375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7"/>
          </p:nvPr>
        </p:nvSpPr>
        <p:spPr>
          <a:xfrm>
            <a:off x="5176450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8"/>
          </p:nvPr>
        </p:nvSpPr>
        <p:spPr>
          <a:xfrm>
            <a:off x="5176450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6" name="Google Shape;216;p25"/>
          <p:cNvGrpSpPr/>
          <p:nvPr/>
        </p:nvGrpSpPr>
        <p:grpSpPr>
          <a:xfrm>
            <a:off x="472027" y="255748"/>
            <a:ext cx="8325476" cy="4652889"/>
            <a:chOff x="472027" y="255748"/>
            <a:chExt cx="8325476" cy="4652889"/>
          </a:xfrm>
        </p:grpSpPr>
        <p:grpSp>
          <p:nvGrpSpPr>
            <p:cNvPr id="217" name="Google Shape;217;p25"/>
            <p:cNvGrpSpPr/>
            <p:nvPr/>
          </p:nvGrpSpPr>
          <p:grpSpPr>
            <a:xfrm>
              <a:off x="472027" y="255748"/>
              <a:ext cx="8325476" cy="4652886"/>
              <a:chOff x="472027" y="255748"/>
              <a:chExt cx="8325476" cy="4652886"/>
            </a:xfrm>
          </p:grpSpPr>
          <p:sp>
            <p:nvSpPr>
              <p:cNvPr id="218" name="Google Shape;218;p25"/>
              <p:cNvSpPr/>
              <p:nvPr/>
            </p:nvSpPr>
            <p:spPr>
              <a:xfrm>
                <a:off x="472027" y="4114740"/>
                <a:ext cx="79125" cy="7756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8672568" y="1250627"/>
                <a:ext cx="124934" cy="12233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5642967" y="4869072"/>
                <a:ext cx="40604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7510510" y="255748"/>
                <a:ext cx="40083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483738" y="1055507"/>
                <a:ext cx="55700" cy="54138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25"/>
            <p:cNvSpPr/>
            <p:nvPr/>
          </p:nvSpPr>
          <p:spPr>
            <a:xfrm>
              <a:off x="3404609" y="4831074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2351425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2"/>
          </p:nvPr>
        </p:nvSpPr>
        <p:spPr>
          <a:xfrm>
            <a:off x="4821273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3"/>
          </p:nvPr>
        </p:nvSpPr>
        <p:spPr>
          <a:xfrm>
            <a:off x="111455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"/>
          </p:nvPr>
        </p:nvSpPr>
        <p:spPr>
          <a:xfrm>
            <a:off x="358439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5"/>
          </p:nvPr>
        </p:nvSpPr>
        <p:spPr>
          <a:xfrm>
            <a:off x="605424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6"/>
          </p:nvPr>
        </p:nvSpPr>
        <p:spPr>
          <a:xfrm>
            <a:off x="2349925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7"/>
          </p:nvPr>
        </p:nvSpPr>
        <p:spPr>
          <a:xfrm>
            <a:off x="4819773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8"/>
          </p:nvPr>
        </p:nvSpPr>
        <p:spPr>
          <a:xfrm>
            <a:off x="111305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9"/>
          </p:nvPr>
        </p:nvSpPr>
        <p:spPr>
          <a:xfrm>
            <a:off x="358289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ubTitle" idx="13"/>
          </p:nvPr>
        </p:nvSpPr>
        <p:spPr>
          <a:xfrm>
            <a:off x="605274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6" name="Google Shape;236;p26"/>
          <p:cNvGrpSpPr/>
          <p:nvPr/>
        </p:nvGrpSpPr>
        <p:grpSpPr>
          <a:xfrm>
            <a:off x="365438" y="248207"/>
            <a:ext cx="8378786" cy="4746103"/>
            <a:chOff x="1192826" y="524934"/>
            <a:chExt cx="5794458" cy="3282229"/>
          </a:xfrm>
        </p:grpSpPr>
        <p:sp>
          <p:nvSpPr>
            <p:cNvPr id="237" name="Google Shape;237;p26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429652" y="3720736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192826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904473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00706" y="524934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932204" y="1974843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1"/>
          </p:nvPr>
        </p:nvSpPr>
        <p:spPr>
          <a:xfrm>
            <a:off x="1112600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2"/>
          </p:nvPr>
        </p:nvSpPr>
        <p:spPr>
          <a:xfrm>
            <a:off x="3582448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3"/>
          </p:nvPr>
        </p:nvSpPr>
        <p:spPr>
          <a:xfrm>
            <a:off x="111260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"/>
          </p:nvPr>
        </p:nvSpPr>
        <p:spPr>
          <a:xfrm>
            <a:off x="358244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5"/>
          </p:nvPr>
        </p:nvSpPr>
        <p:spPr>
          <a:xfrm>
            <a:off x="6052297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6"/>
          </p:nvPr>
        </p:nvSpPr>
        <p:spPr>
          <a:xfrm>
            <a:off x="605229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subTitle" idx="7"/>
          </p:nvPr>
        </p:nvSpPr>
        <p:spPr>
          <a:xfrm>
            <a:off x="1111100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8"/>
          </p:nvPr>
        </p:nvSpPr>
        <p:spPr>
          <a:xfrm>
            <a:off x="3580948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9"/>
          </p:nvPr>
        </p:nvSpPr>
        <p:spPr>
          <a:xfrm>
            <a:off x="6050797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3"/>
          </p:nvPr>
        </p:nvSpPr>
        <p:spPr>
          <a:xfrm>
            <a:off x="111110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14"/>
          </p:nvPr>
        </p:nvSpPr>
        <p:spPr>
          <a:xfrm>
            <a:off x="358094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15"/>
          </p:nvPr>
        </p:nvSpPr>
        <p:spPr>
          <a:xfrm>
            <a:off x="605079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8" name="Google Shape;258;p27"/>
          <p:cNvGrpSpPr/>
          <p:nvPr/>
        </p:nvGrpSpPr>
        <p:grpSpPr>
          <a:xfrm flipH="1">
            <a:off x="280988" y="255748"/>
            <a:ext cx="8641459" cy="4738561"/>
            <a:chOff x="1134423" y="530150"/>
            <a:chExt cx="5976113" cy="3277013"/>
          </a:xfrm>
        </p:grpSpPr>
        <p:sp>
          <p:nvSpPr>
            <p:cNvPr id="259" name="Google Shape;259;p2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134423" y="1137293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005149" y="144739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26830" y="55716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 hasCustomPrompt="1"/>
          </p:nvPr>
        </p:nvSpPr>
        <p:spPr>
          <a:xfrm>
            <a:off x="886950" y="705766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>
            <a:off x="886950" y="1435333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title" idx="2" hasCustomPrompt="1"/>
          </p:nvPr>
        </p:nvSpPr>
        <p:spPr>
          <a:xfrm>
            <a:off x="886950" y="2003470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3"/>
          </p:nvPr>
        </p:nvSpPr>
        <p:spPr>
          <a:xfrm>
            <a:off x="886950" y="2735608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 idx="4" hasCustomPrompt="1"/>
          </p:nvPr>
        </p:nvSpPr>
        <p:spPr>
          <a:xfrm>
            <a:off x="886950" y="3301175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5"/>
          </p:nvPr>
        </p:nvSpPr>
        <p:spPr>
          <a:xfrm>
            <a:off x="886950" y="4035884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4665275" y="2110025"/>
            <a:ext cx="366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 hasCustomPrompt="1"/>
          </p:nvPr>
        </p:nvSpPr>
        <p:spPr>
          <a:xfrm>
            <a:off x="6965975" y="789861"/>
            <a:ext cx="13593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5829575" y="2938950"/>
            <a:ext cx="24957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2336550" y="2325750"/>
            <a:ext cx="447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 hasCustomPrompt="1"/>
          </p:nvPr>
        </p:nvSpPr>
        <p:spPr>
          <a:xfrm>
            <a:off x="3836250" y="1018450"/>
            <a:ext cx="14715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3221100" y="3167549"/>
            <a:ext cx="27018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442700" cy="1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1"/>
          <p:cNvGrpSpPr/>
          <p:nvPr/>
        </p:nvGrpSpPr>
        <p:grpSpPr>
          <a:xfrm>
            <a:off x="280968" y="278426"/>
            <a:ext cx="8666403" cy="4694568"/>
            <a:chOff x="1220817" y="514466"/>
            <a:chExt cx="5993363" cy="3246589"/>
          </a:xfrm>
        </p:grpSpPr>
        <p:sp>
          <p:nvSpPr>
            <p:cNvPr id="286" name="Google Shape;286;p31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32"/>
          <p:cNvGrpSpPr/>
          <p:nvPr/>
        </p:nvGrpSpPr>
        <p:grpSpPr>
          <a:xfrm rot="10800000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298" name="Google Shape;298;p32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045055" y="3674409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713275" y="4791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1"/>
          </p:nvPr>
        </p:nvSpPr>
        <p:spPr>
          <a:xfrm>
            <a:off x="713225" y="16890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713225" y="3459550"/>
            <a:ext cx="3427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 b="1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4"/>
          <p:cNvGrpSpPr/>
          <p:nvPr/>
        </p:nvGrpSpPr>
        <p:grpSpPr>
          <a:xfrm rot="10800000">
            <a:off x="280968" y="250412"/>
            <a:ext cx="8666403" cy="4694568"/>
            <a:chOff x="1220817" y="514466"/>
            <a:chExt cx="5993363" cy="3246589"/>
          </a:xfrm>
        </p:grpSpPr>
        <p:sp>
          <p:nvSpPr>
            <p:cNvPr id="313" name="Google Shape;313;p34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5"/>
          <p:cNvGrpSpPr/>
          <p:nvPr/>
        </p:nvGrpSpPr>
        <p:grpSpPr>
          <a:xfrm flipH="1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324" name="Google Shape;324;p35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392894" y="331948"/>
            <a:ext cx="8499058" cy="4503364"/>
            <a:chOff x="1298220" y="530150"/>
            <a:chExt cx="5877634" cy="3114360"/>
          </a:xfrm>
        </p:grpSpPr>
        <p:sp>
          <p:nvSpPr>
            <p:cNvPr id="25" name="Google Shape;25;p5"/>
            <p:cNvSpPr/>
            <p:nvPr/>
          </p:nvSpPr>
          <p:spPr>
            <a:xfrm>
              <a:off x="2816457" y="3537233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7148134" y="1382199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1298220" y="2848956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1389935" y="91845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4979109" y="3590870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 flipH="1">
            <a:off x="280968" y="233069"/>
            <a:ext cx="8666403" cy="4694568"/>
            <a:chOff x="1220817" y="514466"/>
            <a:chExt cx="5993363" cy="3246589"/>
          </a:xfrm>
        </p:grpSpPr>
        <p:sp>
          <p:nvSpPr>
            <p:cNvPr id="34" name="Google Shape;34;p6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519550" y="1102500"/>
            <a:ext cx="4104900" cy="15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902875" y="539500"/>
            <a:ext cx="4527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902875" y="1859825"/>
            <a:ext cx="45279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ctrTitle"/>
          </p:nvPr>
        </p:nvSpPr>
        <p:spPr>
          <a:xfrm>
            <a:off x="392275" y="564000"/>
            <a:ext cx="4897500" cy="4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Smoking Detection</a:t>
            </a:r>
            <a:r>
              <a:rPr lang="en" sz="3300" dirty="0"/>
              <a:t> </a:t>
            </a:r>
            <a:endParaRPr sz="3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Based on YOLOv11 Architecture 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with Slicing Aided Hyper Inference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Group 15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Nguyen Quang Huy   -    22BI13195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Nguyen Tuan Khai      -    22BI13202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Le Linh Long               </a:t>
            </a:r>
            <a:r>
              <a:rPr lang="en" sz="1400" b="0" dirty="0"/>
              <a:t>  </a:t>
            </a:r>
            <a:r>
              <a:rPr lang="en" sz="1700" b="0" dirty="0"/>
              <a:t>  -    22BI13262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/>
              <a:t>Pham Thai Son        </a:t>
            </a:r>
            <a:r>
              <a:rPr lang="en" sz="1100" b="0" dirty="0"/>
              <a:t>  </a:t>
            </a:r>
            <a:r>
              <a:rPr lang="en" sz="1700" b="0" dirty="0"/>
              <a:t>    -    22BI13397</a:t>
            </a:r>
            <a:endParaRPr sz="17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dirty="0"/>
          </a:p>
        </p:txBody>
      </p:sp>
      <p:grpSp>
        <p:nvGrpSpPr>
          <p:cNvPr id="338" name="Google Shape;338;p36"/>
          <p:cNvGrpSpPr/>
          <p:nvPr/>
        </p:nvGrpSpPr>
        <p:grpSpPr>
          <a:xfrm>
            <a:off x="4677618" y="1128142"/>
            <a:ext cx="4943625" cy="4106911"/>
            <a:chOff x="4677618" y="1128142"/>
            <a:chExt cx="4943625" cy="4106911"/>
          </a:xfrm>
        </p:grpSpPr>
        <p:grpSp>
          <p:nvGrpSpPr>
            <p:cNvPr id="339" name="Google Shape;339;p36"/>
            <p:cNvGrpSpPr/>
            <p:nvPr/>
          </p:nvGrpSpPr>
          <p:grpSpPr>
            <a:xfrm>
              <a:off x="4677618" y="1578268"/>
              <a:ext cx="4943625" cy="3656785"/>
              <a:chOff x="4666503" y="876294"/>
              <a:chExt cx="4833423" cy="3575269"/>
            </a:xfrm>
          </p:grpSpPr>
          <p:sp>
            <p:nvSpPr>
              <p:cNvPr id="340" name="Google Shape;340;p36"/>
              <p:cNvSpPr/>
              <p:nvPr/>
            </p:nvSpPr>
            <p:spPr>
              <a:xfrm flipH="1">
                <a:off x="5062400" y="4063454"/>
                <a:ext cx="4269723" cy="388108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731" extrusionOk="0">
                    <a:moveTo>
                      <a:pt x="8042" y="366"/>
                    </a:moveTo>
                    <a:cubicBezTo>
                      <a:pt x="8042" y="567"/>
                      <a:pt x="6241" y="731"/>
                      <a:pt x="4021" y="731"/>
                    </a:cubicBezTo>
                    <a:cubicBezTo>
                      <a:pt x="1800" y="731"/>
                      <a:pt x="0" y="567"/>
                      <a:pt x="0" y="366"/>
                    </a:cubicBezTo>
                    <a:cubicBezTo>
                      <a:pt x="0" y="164"/>
                      <a:pt x="1800" y="0"/>
                      <a:pt x="4021" y="0"/>
                    </a:cubicBezTo>
                    <a:cubicBezTo>
                      <a:pt x="6241" y="0"/>
                      <a:pt x="8042" y="164"/>
                      <a:pt x="8042" y="3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5282204" y="876294"/>
                <a:ext cx="3892233" cy="3370862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349" extrusionOk="0">
                    <a:moveTo>
                      <a:pt x="1302" y="6349"/>
                    </a:moveTo>
                    <a:cubicBezTo>
                      <a:pt x="1302" y="6349"/>
                      <a:pt x="21" y="5904"/>
                      <a:pt x="0" y="5001"/>
                    </a:cubicBezTo>
                    <a:cubicBezTo>
                      <a:pt x="-21" y="4097"/>
                      <a:pt x="1239" y="3348"/>
                      <a:pt x="861" y="2511"/>
                    </a:cubicBezTo>
                    <a:cubicBezTo>
                      <a:pt x="483" y="1673"/>
                      <a:pt x="357" y="1475"/>
                      <a:pt x="525" y="836"/>
                    </a:cubicBezTo>
                    <a:cubicBezTo>
                      <a:pt x="693" y="196"/>
                      <a:pt x="1596" y="-115"/>
                      <a:pt x="1701" y="39"/>
                    </a:cubicBezTo>
                    <a:cubicBezTo>
                      <a:pt x="1806" y="194"/>
                      <a:pt x="1407" y="725"/>
                      <a:pt x="2772" y="615"/>
                    </a:cubicBezTo>
                    <a:cubicBezTo>
                      <a:pt x="4137" y="505"/>
                      <a:pt x="4872" y="671"/>
                      <a:pt x="5187" y="1481"/>
                    </a:cubicBezTo>
                    <a:cubicBezTo>
                      <a:pt x="5501" y="2290"/>
                      <a:pt x="6215" y="2334"/>
                      <a:pt x="6866" y="2973"/>
                    </a:cubicBezTo>
                    <a:cubicBezTo>
                      <a:pt x="7517" y="3612"/>
                      <a:pt x="7643" y="5598"/>
                      <a:pt x="6194" y="6335"/>
                    </a:cubicBezTo>
                    <a:lnTo>
                      <a:pt x="1302" y="63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8211878" y="2976856"/>
                <a:ext cx="1288048" cy="958469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25" extrusionOk="0">
                    <a:moveTo>
                      <a:pt x="863" y="583"/>
                    </a:moveTo>
                    <a:cubicBezTo>
                      <a:pt x="870" y="418"/>
                      <a:pt x="736" y="-22"/>
                      <a:pt x="621" y="63"/>
                    </a:cubicBezTo>
                    <a:cubicBezTo>
                      <a:pt x="514" y="142"/>
                      <a:pt x="811" y="522"/>
                      <a:pt x="857" y="580"/>
                    </a:cubicBezTo>
                    <a:cubicBezTo>
                      <a:pt x="778" y="541"/>
                      <a:pt x="698" y="504"/>
                      <a:pt x="616" y="471"/>
                    </a:cubicBezTo>
                    <a:cubicBezTo>
                      <a:pt x="627" y="327"/>
                      <a:pt x="523" y="-63"/>
                      <a:pt x="419" y="9"/>
                    </a:cubicBezTo>
                    <a:cubicBezTo>
                      <a:pt x="322" y="77"/>
                      <a:pt x="580" y="426"/>
                      <a:pt x="613" y="470"/>
                    </a:cubicBezTo>
                    <a:cubicBezTo>
                      <a:pt x="574" y="455"/>
                      <a:pt x="536" y="440"/>
                      <a:pt x="497" y="426"/>
                    </a:cubicBezTo>
                    <a:cubicBezTo>
                      <a:pt x="490" y="424"/>
                      <a:pt x="484" y="421"/>
                      <a:pt x="477" y="419"/>
                    </a:cubicBezTo>
                    <a:cubicBezTo>
                      <a:pt x="353" y="320"/>
                      <a:pt x="7" y="175"/>
                      <a:pt x="0" y="293"/>
                    </a:cubicBezTo>
                    <a:cubicBezTo>
                      <a:pt x="-7" y="409"/>
                      <a:pt x="426" y="431"/>
                      <a:pt x="488" y="434"/>
                    </a:cubicBezTo>
                    <a:cubicBezTo>
                      <a:pt x="525" y="447"/>
                      <a:pt x="561" y="461"/>
                      <a:pt x="598" y="476"/>
                    </a:cubicBezTo>
                    <a:cubicBezTo>
                      <a:pt x="508" y="482"/>
                      <a:pt x="115" y="516"/>
                      <a:pt x="124" y="627"/>
                    </a:cubicBezTo>
                    <a:cubicBezTo>
                      <a:pt x="135" y="749"/>
                      <a:pt x="499" y="582"/>
                      <a:pt x="610" y="480"/>
                    </a:cubicBezTo>
                    <a:cubicBezTo>
                      <a:pt x="691" y="513"/>
                      <a:pt x="772" y="549"/>
                      <a:pt x="850" y="588"/>
                    </a:cubicBezTo>
                    <a:cubicBezTo>
                      <a:pt x="766" y="597"/>
                      <a:pt x="293" y="650"/>
                      <a:pt x="308" y="779"/>
                    </a:cubicBezTo>
                    <a:cubicBezTo>
                      <a:pt x="324" y="919"/>
                      <a:pt x="738" y="711"/>
                      <a:pt x="858" y="592"/>
                    </a:cubicBezTo>
                    <a:cubicBezTo>
                      <a:pt x="887" y="607"/>
                      <a:pt x="916" y="622"/>
                      <a:pt x="945" y="637"/>
                    </a:cubicBezTo>
                    <a:cubicBezTo>
                      <a:pt x="1007" y="670"/>
                      <a:pt x="1067" y="706"/>
                      <a:pt x="1127" y="743"/>
                    </a:cubicBezTo>
                    <a:cubicBezTo>
                      <a:pt x="1038" y="746"/>
                      <a:pt x="503" y="773"/>
                      <a:pt x="511" y="918"/>
                    </a:cubicBezTo>
                    <a:cubicBezTo>
                      <a:pt x="519" y="1074"/>
                      <a:pt x="993" y="871"/>
                      <a:pt x="1134" y="747"/>
                    </a:cubicBezTo>
                    <a:cubicBezTo>
                      <a:pt x="1209" y="794"/>
                      <a:pt x="1282" y="844"/>
                      <a:pt x="1353" y="897"/>
                    </a:cubicBezTo>
                    <a:cubicBezTo>
                      <a:pt x="1374" y="912"/>
                      <a:pt x="1394" y="928"/>
                      <a:pt x="1414" y="943"/>
                    </a:cubicBezTo>
                    <a:cubicBezTo>
                      <a:pt x="1313" y="939"/>
                      <a:pt x="717" y="917"/>
                      <a:pt x="711" y="1079"/>
                    </a:cubicBezTo>
                    <a:cubicBezTo>
                      <a:pt x="705" y="1253"/>
                      <a:pt x="1252" y="1074"/>
                      <a:pt x="1422" y="949"/>
                    </a:cubicBezTo>
                    <a:cubicBezTo>
                      <a:pt x="1501" y="1011"/>
                      <a:pt x="1576" y="1076"/>
                      <a:pt x="1649" y="1144"/>
                    </a:cubicBezTo>
                    <a:cubicBezTo>
                      <a:pt x="1667" y="1162"/>
                      <a:pt x="1686" y="1180"/>
                      <a:pt x="1704" y="1198"/>
                    </a:cubicBezTo>
                    <a:cubicBezTo>
                      <a:pt x="1632" y="1184"/>
                      <a:pt x="1012" y="1067"/>
                      <a:pt x="981" y="1231"/>
                    </a:cubicBezTo>
                    <a:cubicBezTo>
                      <a:pt x="948" y="1404"/>
                      <a:pt x="1525" y="1301"/>
                      <a:pt x="1707" y="1201"/>
                    </a:cubicBezTo>
                    <a:cubicBezTo>
                      <a:pt x="1751" y="1245"/>
                      <a:pt x="1793" y="1289"/>
                      <a:pt x="1833" y="1336"/>
                    </a:cubicBezTo>
                    <a:cubicBezTo>
                      <a:pt x="1850" y="1355"/>
                      <a:pt x="1867" y="1374"/>
                      <a:pt x="1883" y="1394"/>
                    </a:cubicBezTo>
                    <a:cubicBezTo>
                      <a:pt x="1890" y="1403"/>
                      <a:pt x="1896" y="1413"/>
                      <a:pt x="1904" y="1422"/>
                    </a:cubicBezTo>
                    <a:cubicBezTo>
                      <a:pt x="1904" y="1422"/>
                      <a:pt x="1905" y="1422"/>
                      <a:pt x="1905" y="1423"/>
                    </a:cubicBezTo>
                    <a:cubicBezTo>
                      <a:pt x="1909" y="1428"/>
                      <a:pt x="1918" y="1423"/>
                      <a:pt x="1914" y="1417"/>
                    </a:cubicBezTo>
                    <a:cubicBezTo>
                      <a:pt x="1896" y="1392"/>
                      <a:pt x="1876" y="1369"/>
                      <a:pt x="1856" y="1346"/>
                    </a:cubicBezTo>
                    <a:cubicBezTo>
                      <a:pt x="1811" y="1293"/>
                      <a:pt x="1763" y="1242"/>
                      <a:pt x="1713" y="1192"/>
                    </a:cubicBezTo>
                    <a:cubicBezTo>
                      <a:pt x="1781" y="996"/>
                      <a:pt x="1785" y="430"/>
                      <a:pt x="1617" y="491"/>
                    </a:cubicBezTo>
                    <a:cubicBezTo>
                      <a:pt x="1463" y="546"/>
                      <a:pt x="1665" y="1084"/>
                      <a:pt x="1704" y="1184"/>
                    </a:cubicBezTo>
                    <a:cubicBezTo>
                      <a:pt x="1698" y="1177"/>
                      <a:pt x="1691" y="1170"/>
                      <a:pt x="1684" y="1164"/>
                    </a:cubicBezTo>
                    <a:cubicBezTo>
                      <a:pt x="1603" y="1085"/>
                      <a:pt x="1518" y="1011"/>
                      <a:pt x="1429" y="942"/>
                    </a:cubicBezTo>
                    <a:cubicBezTo>
                      <a:pt x="1470" y="743"/>
                      <a:pt x="1390" y="171"/>
                      <a:pt x="1231" y="256"/>
                    </a:cubicBezTo>
                    <a:cubicBezTo>
                      <a:pt x="1081" y="336"/>
                      <a:pt x="1391" y="880"/>
                      <a:pt x="1426" y="939"/>
                    </a:cubicBezTo>
                    <a:cubicBezTo>
                      <a:pt x="1417" y="932"/>
                      <a:pt x="1408" y="925"/>
                      <a:pt x="1399" y="918"/>
                    </a:cubicBezTo>
                    <a:cubicBezTo>
                      <a:pt x="1315" y="854"/>
                      <a:pt x="1229" y="794"/>
                      <a:pt x="1140" y="738"/>
                    </a:cubicBezTo>
                    <a:cubicBezTo>
                      <a:pt x="1159" y="556"/>
                      <a:pt x="1041" y="58"/>
                      <a:pt x="908" y="145"/>
                    </a:cubicBezTo>
                    <a:cubicBezTo>
                      <a:pt x="783" y="226"/>
                      <a:pt x="1088" y="670"/>
                      <a:pt x="1134" y="734"/>
                    </a:cubicBezTo>
                    <a:cubicBezTo>
                      <a:pt x="1090" y="707"/>
                      <a:pt x="1046" y="681"/>
                      <a:pt x="1002" y="656"/>
                    </a:cubicBezTo>
                    <a:cubicBezTo>
                      <a:pt x="956" y="631"/>
                      <a:pt x="910" y="606"/>
                      <a:pt x="863" y="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8299673" y="2332300"/>
                <a:ext cx="888518" cy="1244329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>
                <a:off x="4666503" y="2976856"/>
                <a:ext cx="1288048" cy="958469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25" extrusionOk="0">
                    <a:moveTo>
                      <a:pt x="863" y="583"/>
                    </a:moveTo>
                    <a:cubicBezTo>
                      <a:pt x="870" y="418"/>
                      <a:pt x="736" y="-22"/>
                      <a:pt x="621" y="63"/>
                    </a:cubicBezTo>
                    <a:cubicBezTo>
                      <a:pt x="514" y="142"/>
                      <a:pt x="811" y="522"/>
                      <a:pt x="857" y="580"/>
                    </a:cubicBezTo>
                    <a:cubicBezTo>
                      <a:pt x="778" y="541"/>
                      <a:pt x="698" y="504"/>
                      <a:pt x="616" y="471"/>
                    </a:cubicBezTo>
                    <a:cubicBezTo>
                      <a:pt x="627" y="327"/>
                      <a:pt x="523" y="-63"/>
                      <a:pt x="419" y="9"/>
                    </a:cubicBezTo>
                    <a:cubicBezTo>
                      <a:pt x="322" y="77"/>
                      <a:pt x="580" y="426"/>
                      <a:pt x="613" y="470"/>
                    </a:cubicBezTo>
                    <a:cubicBezTo>
                      <a:pt x="574" y="455"/>
                      <a:pt x="536" y="440"/>
                      <a:pt x="497" y="426"/>
                    </a:cubicBezTo>
                    <a:cubicBezTo>
                      <a:pt x="490" y="424"/>
                      <a:pt x="484" y="421"/>
                      <a:pt x="477" y="419"/>
                    </a:cubicBezTo>
                    <a:cubicBezTo>
                      <a:pt x="353" y="320"/>
                      <a:pt x="7" y="175"/>
                      <a:pt x="0" y="293"/>
                    </a:cubicBezTo>
                    <a:cubicBezTo>
                      <a:pt x="-7" y="409"/>
                      <a:pt x="426" y="431"/>
                      <a:pt x="488" y="434"/>
                    </a:cubicBezTo>
                    <a:cubicBezTo>
                      <a:pt x="525" y="447"/>
                      <a:pt x="561" y="461"/>
                      <a:pt x="598" y="476"/>
                    </a:cubicBezTo>
                    <a:cubicBezTo>
                      <a:pt x="508" y="482"/>
                      <a:pt x="115" y="516"/>
                      <a:pt x="124" y="627"/>
                    </a:cubicBezTo>
                    <a:cubicBezTo>
                      <a:pt x="135" y="749"/>
                      <a:pt x="499" y="582"/>
                      <a:pt x="610" y="480"/>
                    </a:cubicBezTo>
                    <a:cubicBezTo>
                      <a:pt x="691" y="513"/>
                      <a:pt x="772" y="549"/>
                      <a:pt x="850" y="588"/>
                    </a:cubicBezTo>
                    <a:cubicBezTo>
                      <a:pt x="766" y="597"/>
                      <a:pt x="293" y="650"/>
                      <a:pt x="308" y="779"/>
                    </a:cubicBezTo>
                    <a:cubicBezTo>
                      <a:pt x="324" y="919"/>
                      <a:pt x="738" y="711"/>
                      <a:pt x="858" y="592"/>
                    </a:cubicBezTo>
                    <a:cubicBezTo>
                      <a:pt x="887" y="607"/>
                      <a:pt x="916" y="622"/>
                      <a:pt x="945" y="637"/>
                    </a:cubicBezTo>
                    <a:cubicBezTo>
                      <a:pt x="1007" y="670"/>
                      <a:pt x="1067" y="706"/>
                      <a:pt x="1127" y="743"/>
                    </a:cubicBezTo>
                    <a:cubicBezTo>
                      <a:pt x="1038" y="746"/>
                      <a:pt x="503" y="773"/>
                      <a:pt x="511" y="918"/>
                    </a:cubicBezTo>
                    <a:cubicBezTo>
                      <a:pt x="519" y="1074"/>
                      <a:pt x="993" y="871"/>
                      <a:pt x="1134" y="747"/>
                    </a:cubicBezTo>
                    <a:cubicBezTo>
                      <a:pt x="1209" y="794"/>
                      <a:pt x="1282" y="844"/>
                      <a:pt x="1353" y="897"/>
                    </a:cubicBezTo>
                    <a:cubicBezTo>
                      <a:pt x="1374" y="912"/>
                      <a:pt x="1394" y="928"/>
                      <a:pt x="1414" y="943"/>
                    </a:cubicBezTo>
                    <a:cubicBezTo>
                      <a:pt x="1313" y="939"/>
                      <a:pt x="717" y="917"/>
                      <a:pt x="711" y="1079"/>
                    </a:cubicBezTo>
                    <a:cubicBezTo>
                      <a:pt x="705" y="1253"/>
                      <a:pt x="1252" y="1074"/>
                      <a:pt x="1422" y="949"/>
                    </a:cubicBezTo>
                    <a:cubicBezTo>
                      <a:pt x="1501" y="1011"/>
                      <a:pt x="1576" y="1076"/>
                      <a:pt x="1649" y="1144"/>
                    </a:cubicBezTo>
                    <a:cubicBezTo>
                      <a:pt x="1667" y="1162"/>
                      <a:pt x="1686" y="1180"/>
                      <a:pt x="1704" y="1198"/>
                    </a:cubicBezTo>
                    <a:cubicBezTo>
                      <a:pt x="1632" y="1184"/>
                      <a:pt x="1012" y="1067"/>
                      <a:pt x="981" y="1231"/>
                    </a:cubicBezTo>
                    <a:cubicBezTo>
                      <a:pt x="948" y="1404"/>
                      <a:pt x="1525" y="1301"/>
                      <a:pt x="1707" y="1201"/>
                    </a:cubicBezTo>
                    <a:cubicBezTo>
                      <a:pt x="1751" y="1245"/>
                      <a:pt x="1793" y="1289"/>
                      <a:pt x="1833" y="1336"/>
                    </a:cubicBezTo>
                    <a:cubicBezTo>
                      <a:pt x="1850" y="1355"/>
                      <a:pt x="1867" y="1374"/>
                      <a:pt x="1883" y="1394"/>
                    </a:cubicBezTo>
                    <a:cubicBezTo>
                      <a:pt x="1890" y="1403"/>
                      <a:pt x="1896" y="1413"/>
                      <a:pt x="1904" y="1422"/>
                    </a:cubicBezTo>
                    <a:cubicBezTo>
                      <a:pt x="1904" y="1422"/>
                      <a:pt x="1905" y="1422"/>
                      <a:pt x="1905" y="1423"/>
                    </a:cubicBezTo>
                    <a:cubicBezTo>
                      <a:pt x="1909" y="1428"/>
                      <a:pt x="1918" y="1423"/>
                      <a:pt x="1914" y="1417"/>
                    </a:cubicBezTo>
                    <a:cubicBezTo>
                      <a:pt x="1896" y="1392"/>
                      <a:pt x="1876" y="1369"/>
                      <a:pt x="1856" y="1346"/>
                    </a:cubicBezTo>
                    <a:cubicBezTo>
                      <a:pt x="1811" y="1293"/>
                      <a:pt x="1763" y="1242"/>
                      <a:pt x="1713" y="1192"/>
                    </a:cubicBezTo>
                    <a:cubicBezTo>
                      <a:pt x="1781" y="996"/>
                      <a:pt x="1785" y="430"/>
                      <a:pt x="1617" y="491"/>
                    </a:cubicBezTo>
                    <a:cubicBezTo>
                      <a:pt x="1463" y="546"/>
                      <a:pt x="1665" y="1084"/>
                      <a:pt x="1704" y="1184"/>
                    </a:cubicBezTo>
                    <a:cubicBezTo>
                      <a:pt x="1698" y="1177"/>
                      <a:pt x="1691" y="1170"/>
                      <a:pt x="1684" y="1164"/>
                    </a:cubicBezTo>
                    <a:cubicBezTo>
                      <a:pt x="1603" y="1085"/>
                      <a:pt x="1518" y="1011"/>
                      <a:pt x="1429" y="942"/>
                    </a:cubicBezTo>
                    <a:cubicBezTo>
                      <a:pt x="1470" y="743"/>
                      <a:pt x="1390" y="171"/>
                      <a:pt x="1231" y="256"/>
                    </a:cubicBezTo>
                    <a:cubicBezTo>
                      <a:pt x="1081" y="336"/>
                      <a:pt x="1391" y="880"/>
                      <a:pt x="1426" y="939"/>
                    </a:cubicBezTo>
                    <a:cubicBezTo>
                      <a:pt x="1417" y="932"/>
                      <a:pt x="1408" y="925"/>
                      <a:pt x="1399" y="918"/>
                    </a:cubicBezTo>
                    <a:cubicBezTo>
                      <a:pt x="1315" y="854"/>
                      <a:pt x="1229" y="794"/>
                      <a:pt x="1140" y="738"/>
                    </a:cubicBezTo>
                    <a:cubicBezTo>
                      <a:pt x="1159" y="556"/>
                      <a:pt x="1041" y="58"/>
                      <a:pt x="908" y="145"/>
                    </a:cubicBezTo>
                    <a:cubicBezTo>
                      <a:pt x="783" y="226"/>
                      <a:pt x="1088" y="670"/>
                      <a:pt x="1134" y="734"/>
                    </a:cubicBezTo>
                    <a:cubicBezTo>
                      <a:pt x="1090" y="707"/>
                      <a:pt x="1046" y="681"/>
                      <a:pt x="1002" y="656"/>
                    </a:cubicBezTo>
                    <a:cubicBezTo>
                      <a:pt x="956" y="631"/>
                      <a:pt x="910" y="606"/>
                      <a:pt x="863" y="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4978237" y="2332300"/>
                <a:ext cx="888518" cy="1244329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6263890" y="1355722"/>
                <a:ext cx="2161939" cy="2899929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5462" extrusionOk="0">
                    <a:moveTo>
                      <a:pt x="0" y="0"/>
                    </a:moveTo>
                    <a:lnTo>
                      <a:pt x="4072" y="0"/>
                    </a:lnTo>
                    <a:lnTo>
                      <a:pt x="4072" y="5462"/>
                    </a:lnTo>
                    <a:lnTo>
                      <a:pt x="0" y="54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548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7789246" y="2175474"/>
                <a:ext cx="296258" cy="19065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591" extrusionOk="0">
                    <a:moveTo>
                      <a:pt x="0" y="0"/>
                    </a:moveTo>
                    <a:lnTo>
                      <a:pt x="558" y="0"/>
                    </a:lnTo>
                    <a:lnTo>
                      <a:pt x="558" y="3591"/>
                    </a:lnTo>
                    <a:lnTo>
                      <a:pt x="0" y="35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7789246" y="4030006"/>
                <a:ext cx="296258" cy="1040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7789246" y="1745954"/>
                <a:ext cx="296258" cy="6514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227" extrusionOk="0">
                    <a:moveTo>
                      <a:pt x="0" y="66"/>
                    </a:moveTo>
                    <a:lnTo>
                      <a:pt x="0" y="1227"/>
                    </a:lnTo>
                    <a:cubicBezTo>
                      <a:pt x="0" y="1187"/>
                      <a:pt x="125" y="1154"/>
                      <a:pt x="279" y="1154"/>
                    </a:cubicBezTo>
                    <a:cubicBezTo>
                      <a:pt x="433" y="1154"/>
                      <a:pt x="558" y="1187"/>
                      <a:pt x="558" y="1227"/>
                    </a:cubicBezTo>
                    <a:lnTo>
                      <a:pt x="558" y="66"/>
                    </a:lnTo>
                    <a:cubicBezTo>
                      <a:pt x="264" y="-82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8015953" y="1803294"/>
                <a:ext cx="31325" cy="110964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9" extrusionOk="0">
                    <a:moveTo>
                      <a:pt x="59" y="105"/>
                    </a:moveTo>
                    <a:cubicBezTo>
                      <a:pt x="59" y="162"/>
                      <a:pt x="46" y="209"/>
                      <a:pt x="30" y="209"/>
                    </a:cubicBezTo>
                    <a:cubicBezTo>
                      <a:pt x="14" y="209"/>
                      <a:pt x="0" y="162"/>
                      <a:pt x="0" y="105"/>
                    </a:cubicBezTo>
                    <a:cubicBezTo>
                      <a:pt x="0" y="47"/>
                      <a:pt x="14" y="0"/>
                      <a:pt x="30" y="0"/>
                    </a:cubicBezTo>
                    <a:cubicBezTo>
                      <a:pt x="46" y="0"/>
                      <a:pt x="59" y="47"/>
                      <a:pt x="59" y="105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7970293" y="1937088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9"/>
                    </a:moveTo>
                    <a:cubicBezTo>
                      <a:pt x="45" y="122"/>
                      <a:pt x="35" y="157"/>
                      <a:pt x="23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5"/>
                      <a:pt x="10" y="0"/>
                      <a:pt x="23" y="0"/>
                    </a:cubicBezTo>
                    <a:cubicBezTo>
                      <a:pt x="35" y="0"/>
                      <a:pt x="45" y="35"/>
                      <a:pt x="45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7928349" y="1859041"/>
                <a:ext cx="18052" cy="63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9" extrusionOk="0">
                    <a:moveTo>
                      <a:pt x="34" y="59"/>
                    </a:moveTo>
                    <a:cubicBezTo>
                      <a:pt x="34" y="93"/>
                      <a:pt x="26" y="119"/>
                      <a:pt x="17" y="119"/>
                    </a:cubicBezTo>
                    <a:cubicBezTo>
                      <a:pt x="7" y="119"/>
                      <a:pt x="0" y="92"/>
                      <a:pt x="0" y="59"/>
                    </a:cubicBezTo>
                    <a:cubicBezTo>
                      <a:pt x="0" y="25"/>
                      <a:pt x="7" y="0"/>
                      <a:pt x="17" y="0"/>
                    </a:cubicBezTo>
                    <a:cubicBezTo>
                      <a:pt x="26" y="0"/>
                      <a:pt x="34" y="26"/>
                      <a:pt x="34" y="5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7843401" y="1792144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22"/>
                      <a:pt x="57" y="140"/>
                      <a:pt x="55" y="156"/>
                    </a:cubicBezTo>
                    <a:cubicBezTo>
                      <a:pt x="52" y="172"/>
                      <a:pt x="48" y="184"/>
                      <a:pt x="44" y="194"/>
                    </a:cubicBezTo>
                    <a:cubicBezTo>
                      <a:pt x="40" y="203"/>
                      <a:pt x="34" y="208"/>
                      <a:pt x="29" y="208"/>
                    </a:cubicBezTo>
                    <a:cubicBezTo>
                      <a:pt x="24" y="208"/>
                      <a:pt x="19" y="203"/>
                      <a:pt x="15" y="194"/>
                    </a:cubicBezTo>
                    <a:cubicBezTo>
                      <a:pt x="10" y="184"/>
                      <a:pt x="6" y="172"/>
                      <a:pt x="4" y="156"/>
                    </a:cubicBezTo>
                    <a:cubicBezTo>
                      <a:pt x="1" y="140"/>
                      <a:pt x="0" y="122"/>
                      <a:pt x="0" y="104"/>
                    </a:cubicBezTo>
                    <a:cubicBezTo>
                      <a:pt x="0" y="86"/>
                      <a:pt x="1" y="68"/>
                      <a:pt x="4" y="52"/>
                    </a:cubicBezTo>
                    <a:cubicBezTo>
                      <a:pt x="6" y="36"/>
                      <a:pt x="10" y="23"/>
                      <a:pt x="15" y="14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4" y="0"/>
                      <a:pt x="40" y="5"/>
                      <a:pt x="44" y="14"/>
                    </a:cubicBezTo>
                    <a:cubicBezTo>
                      <a:pt x="48" y="23"/>
                      <a:pt x="52" y="36"/>
                      <a:pt x="55" y="52"/>
                    </a:cubicBezTo>
                    <a:cubicBezTo>
                      <a:pt x="57" y="68"/>
                      <a:pt x="59" y="86"/>
                      <a:pt x="59" y="104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7899148" y="1947175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70"/>
                      <a:pt x="32" y="81"/>
                      <a:pt x="31" y="90"/>
                    </a:cubicBezTo>
                    <a:cubicBezTo>
                      <a:pt x="29" y="99"/>
                      <a:pt x="27" y="106"/>
                      <a:pt x="25" y="112"/>
                    </a:cubicBezTo>
                    <a:cubicBezTo>
                      <a:pt x="22" y="117"/>
                      <a:pt x="20" y="120"/>
                      <a:pt x="17" y="120"/>
                    </a:cubicBezTo>
                    <a:cubicBezTo>
                      <a:pt x="14" y="120"/>
                      <a:pt x="10" y="117"/>
                      <a:pt x="8" y="112"/>
                    </a:cubicBezTo>
                    <a:cubicBezTo>
                      <a:pt x="5" y="106"/>
                      <a:pt x="3" y="99"/>
                      <a:pt x="2" y="90"/>
                    </a:cubicBezTo>
                    <a:cubicBezTo>
                      <a:pt x="0" y="81"/>
                      <a:pt x="0" y="70"/>
                      <a:pt x="0" y="60"/>
                    </a:cubicBezTo>
                    <a:cubicBezTo>
                      <a:pt x="0" y="49"/>
                      <a:pt x="1" y="39"/>
                      <a:pt x="2" y="30"/>
                    </a:cubicBezTo>
                    <a:cubicBezTo>
                      <a:pt x="4" y="21"/>
                      <a:pt x="5" y="13"/>
                      <a:pt x="8" y="8"/>
                    </a:cubicBezTo>
                    <a:cubicBezTo>
                      <a:pt x="10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5" y="8"/>
                    </a:cubicBezTo>
                    <a:cubicBezTo>
                      <a:pt x="27" y="13"/>
                      <a:pt x="30" y="21"/>
                      <a:pt x="31" y="30"/>
                    </a:cubicBezTo>
                    <a:cubicBezTo>
                      <a:pt x="33" y="39"/>
                      <a:pt x="34" y="49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7835437" y="2043804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9"/>
                    </a:moveTo>
                    <a:cubicBezTo>
                      <a:pt x="45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6"/>
                      <a:pt x="9" y="0"/>
                      <a:pt x="22" y="0"/>
                    </a:cubicBezTo>
                    <a:cubicBezTo>
                      <a:pt x="34" y="0"/>
                      <a:pt x="45" y="36"/>
                      <a:pt x="45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7892777" y="2120258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61"/>
                      <a:pt x="46" y="208"/>
                      <a:pt x="30" y="208"/>
                    </a:cubicBezTo>
                    <a:cubicBezTo>
                      <a:pt x="14" y="208"/>
                      <a:pt x="0" y="161"/>
                      <a:pt x="0" y="104"/>
                    </a:cubicBezTo>
                    <a:cubicBezTo>
                      <a:pt x="0" y="46"/>
                      <a:pt x="14" y="0"/>
                      <a:pt x="30" y="0"/>
                    </a:cubicBezTo>
                    <a:cubicBezTo>
                      <a:pt x="46" y="0"/>
                      <a:pt x="59" y="46"/>
                      <a:pt x="59" y="104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7973478" y="2071943"/>
                <a:ext cx="17521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0" extrusionOk="0">
                    <a:moveTo>
                      <a:pt x="33" y="60"/>
                    </a:moveTo>
                    <a:cubicBezTo>
                      <a:pt x="33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3" y="27"/>
                      <a:pt x="33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8023386" y="2030000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9"/>
                    </a:moveTo>
                    <a:cubicBezTo>
                      <a:pt x="45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6"/>
                      <a:pt x="9" y="0"/>
                      <a:pt x="22" y="0"/>
                    </a:cubicBezTo>
                    <a:cubicBezTo>
                      <a:pt x="34" y="0"/>
                      <a:pt x="45" y="36"/>
                      <a:pt x="45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8026571" y="2189278"/>
                <a:ext cx="17521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0" extrusionOk="0">
                    <a:moveTo>
                      <a:pt x="33" y="60"/>
                    </a:moveTo>
                    <a:cubicBezTo>
                      <a:pt x="33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3" y="27"/>
                      <a:pt x="33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7979319" y="2230691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8"/>
                    </a:moveTo>
                    <a:cubicBezTo>
                      <a:pt x="45" y="122"/>
                      <a:pt x="35" y="157"/>
                      <a:pt x="23" y="157"/>
                    </a:cubicBezTo>
                    <a:cubicBezTo>
                      <a:pt x="10" y="157"/>
                      <a:pt x="0" y="121"/>
                      <a:pt x="0" y="78"/>
                    </a:cubicBezTo>
                    <a:cubicBezTo>
                      <a:pt x="0" y="34"/>
                      <a:pt x="10" y="0"/>
                      <a:pt x="23" y="0"/>
                    </a:cubicBezTo>
                    <a:cubicBezTo>
                      <a:pt x="35" y="0"/>
                      <a:pt x="45" y="35"/>
                      <a:pt x="45" y="7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7826942" y="2240248"/>
                <a:ext cx="17521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0" extrusionOk="0">
                    <a:moveTo>
                      <a:pt x="33" y="60"/>
                    </a:moveTo>
                    <a:cubicBezTo>
                      <a:pt x="33" y="94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6"/>
                      <a:pt x="7" y="0"/>
                      <a:pt x="17" y="0"/>
                    </a:cubicBezTo>
                    <a:cubicBezTo>
                      <a:pt x="26" y="0"/>
                      <a:pt x="33" y="27"/>
                      <a:pt x="33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7789246" y="1748608"/>
                <a:ext cx="170959" cy="238546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493" extrusionOk="0">
                    <a:moveTo>
                      <a:pt x="230" y="1449"/>
                    </a:moveTo>
                    <a:cubicBezTo>
                      <a:pt x="230" y="2263"/>
                      <a:pt x="139" y="4058"/>
                      <a:pt x="0" y="4491"/>
                    </a:cubicBezTo>
                    <a:cubicBezTo>
                      <a:pt x="14" y="4492"/>
                      <a:pt x="28" y="4493"/>
                      <a:pt x="43" y="4493"/>
                    </a:cubicBezTo>
                    <a:cubicBezTo>
                      <a:pt x="197" y="4493"/>
                      <a:pt x="322" y="4449"/>
                      <a:pt x="322" y="4395"/>
                    </a:cubicBezTo>
                    <a:lnTo>
                      <a:pt x="322" y="61"/>
                    </a:lnTo>
                    <a:cubicBezTo>
                      <a:pt x="252" y="26"/>
                      <a:pt x="184" y="8"/>
                      <a:pt x="121" y="0"/>
                    </a:cubicBezTo>
                    <a:cubicBezTo>
                      <a:pt x="190" y="402"/>
                      <a:pt x="230" y="905"/>
                      <a:pt x="230" y="1449"/>
                    </a:cubicBez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7492989" y="2175474"/>
                <a:ext cx="296258" cy="19065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591" extrusionOk="0">
                    <a:moveTo>
                      <a:pt x="0" y="0"/>
                    </a:moveTo>
                    <a:lnTo>
                      <a:pt x="558" y="0"/>
                    </a:lnTo>
                    <a:lnTo>
                      <a:pt x="558" y="3591"/>
                    </a:lnTo>
                    <a:lnTo>
                      <a:pt x="0" y="35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7492989" y="4030006"/>
                <a:ext cx="296258" cy="1040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 flipH="1">
                <a:off x="7492989" y="1745954"/>
                <a:ext cx="296258" cy="6514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227" extrusionOk="0">
                    <a:moveTo>
                      <a:pt x="0" y="66"/>
                    </a:moveTo>
                    <a:lnTo>
                      <a:pt x="0" y="1227"/>
                    </a:lnTo>
                    <a:cubicBezTo>
                      <a:pt x="0" y="1187"/>
                      <a:pt x="125" y="1154"/>
                      <a:pt x="279" y="1154"/>
                    </a:cubicBezTo>
                    <a:cubicBezTo>
                      <a:pt x="433" y="1154"/>
                      <a:pt x="558" y="1187"/>
                      <a:pt x="558" y="1227"/>
                    </a:cubicBezTo>
                    <a:lnTo>
                      <a:pt x="558" y="66"/>
                    </a:lnTo>
                    <a:cubicBezTo>
                      <a:pt x="264" y="-82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 flipH="1">
                <a:off x="7719695" y="1803294"/>
                <a:ext cx="30794" cy="110964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9" extrusionOk="0">
                    <a:moveTo>
                      <a:pt x="58" y="105"/>
                    </a:moveTo>
                    <a:cubicBezTo>
                      <a:pt x="58" y="162"/>
                      <a:pt x="45" y="209"/>
                      <a:pt x="29" y="209"/>
                    </a:cubicBezTo>
                    <a:cubicBezTo>
                      <a:pt x="13" y="209"/>
                      <a:pt x="0" y="162"/>
                      <a:pt x="0" y="105"/>
                    </a:cubicBezTo>
                    <a:cubicBezTo>
                      <a:pt x="0" y="47"/>
                      <a:pt x="13" y="0"/>
                      <a:pt x="29" y="0"/>
                    </a:cubicBezTo>
                    <a:cubicBezTo>
                      <a:pt x="45" y="0"/>
                      <a:pt x="58" y="47"/>
                      <a:pt x="58" y="105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 flipH="1">
                <a:off x="7674035" y="1937088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5"/>
                      <a:pt x="9" y="0"/>
                      <a:pt x="22" y="0"/>
                    </a:cubicBezTo>
                    <a:cubicBezTo>
                      <a:pt x="34" y="0"/>
                      <a:pt x="44" y="35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 flipH="1">
                <a:off x="7632092" y="1859041"/>
                <a:ext cx="18052" cy="63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9" extrusionOk="0">
                    <a:moveTo>
                      <a:pt x="34" y="59"/>
                    </a:moveTo>
                    <a:cubicBezTo>
                      <a:pt x="34" y="93"/>
                      <a:pt x="26" y="119"/>
                      <a:pt x="17" y="119"/>
                    </a:cubicBezTo>
                    <a:cubicBezTo>
                      <a:pt x="8" y="119"/>
                      <a:pt x="0" y="92"/>
                      <a:pt x="0" y="59"/>
                    </a:cubicBezTo>
                    <a:cubicBezTo>
                      <a:pt x="0" y="25"/>
                      <a:pt x="8" y="0"/>
                      <a:pt x="17" y="0"/>
                    </a:cubicBezTo>
                    <a:cubicBezTo>
                      <a:pt x="26" y="0"/>
                      <a:pt x="34" y="26"/>
                      <a:pt x="34" y="5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 flipH="1">
                <a:off x="7547143" y="1792144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22"/>
                      <a:pt x="58" y="140"/>
                      <a:pt x="55" y="156"/>
                    </a:cubicBezTo>
                    <a:cubicBezTo>
                      <a:pt x="52" y="172"/>
                      <a:pt x="48" y="184"/>
                      <a:pt x="44" y="194"/>
                    </a:cubicBezTo>
                    <a:cubicBezTo>
                      <a:pt x="39" y="203"/>
                      <a:pt x="35" y="208"/>
                      <a:pt x="30" y="208"/>
                    </a:cubicBezTo>
                    <a:cubicBezTo>
                      <a:pt x="24" y="208"/>
                      <a:pt x="19" y="203"/>
                      <a:pt x="15" y="194"/>
                    </a:cubicBezTo>
                    <a:cubicBezTo>
                      <a:pt x="10" y="184"/>
                      <a:pt x="6" y="172"/>
                      <a:pt x="4" y="156"/>
                    </a:cubicBezTo>
                    <a:cubicBezTo>
                      <a:pt x="1" y="140"/>
                      <a:pt x="0" y="122"/>
                      <a:pt x="0" y="104"/>
                    </a:cubicBezTo>
                    <a:cubicBezTo>
                      <a:pt x="0" y="86"/>
                      <a:pt x="2" y="68"/>
                      <a:pt x="4" y="52"/>
                    </a:cubicBezTo>
                    <a:cubicBezTo>
                      <a:pt x="7" y="36"/>
                      <a:pt x="10" y="23"/>
                      <a:pt x="15" y="14"/>
                    </a:cubicBezTo>
                    <a:cubicBezTo>
                      <a:pt x="19" y="5"/>
                      <a:pt x="24" y="0"/>
                      <a:pt x="30" y="0"/>
                    </a:cubicBezTo>
                    <a:cubicBezTo>
                      <a:pt x="35" y="0"/>
                      <a:pt x="39" y="5"/>
                      <a:pt x="44" y="14"/>
                    </a:cubicBezTo>
                    <a:cubicBezTo>
                      <a:pt x="48" y="23"/>
                      <a:pt x="52" y="36"/>
                      <a:pt x="55" y="52"/>
                    </a:cubicBezTo>
                    <a:cubicBezTo>
                      <a:pt x="58" y="68"/>
                      <a:pt x="59" y="86"/>
                      <a:pt x="59" y="104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 flipH="1">
                <a:off x="7602891" y="1947175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8" y="120"/>
                      <a:pt x="0" y="93"/>
                      <a:pt x="0" y="60"/>
                    </a:cubicBezTo>
                    <a:cubicBezTo>
                      <a:pt x="0" y="27"/>
                      <a:pt x="8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 flipH="1">
                <a:off x="7539179" y="2043804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6"/>
                      <a:pt x="9" y="0"/>
                      <a:pt x="22" y="0"/>
                    </a:cubicBezTo>
                    <a:cubicBezTo>
                      <a:pt x="34" y="0"/>
                      <a:pt x="44" y="36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 flipH="1">
                <a:off x="7596519" y="2120258"/>
                <a:ext cx="30794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8" extrusionOk="0">
                    <a:moveTo>
                      <a:pt x="58" y="104"/>
                    </a:moveTo>
                    <a:cubicBezTo>
                      <a:pt x="58" y="161"/>
                      <a:pt x="45" y="208"/>
                      <a:pt x="29" y="208"/>
                    </a:cubicBezTo>
                    <a:cubicBezTo>
                      <a:pt x="13" y="208"/>
                      <a:pt x="0" y="161"/>
                      <a:pt x="0" y="104"/>
                    </a:cubicBezTo>
                    <a:cubicBezTo>
                      <a:pt x="0" y="46"/>
                      <a:pt x="13" y="0"/>
                      <a:pt x="29" y="0"/>
                    </a:cubicBezTo>
                    <a:cubicBezTo>
                      <a:pt x="45" y="0"/>
                      <a:pt x="58" y="46"/>
                      <a:pt x="58" y="104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 flipH="1">
                <a:off x="7676690" y="2071943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 flipH="1">
                <a:off x="7727128" y="2030000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6"/>
                      <a:pt x="9" y="0"/>
                      <a:pt x="22" y="0"/>
                    </a:cubicBezTo>
                    <a:cubicBezTo>
                      <a:pt x="34" y="0"/>
                      <a:pt x="44" y="36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 flipH="1">
                <a:off x="7729782" y="218927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 flipH="1">
                <a:off x="7683061" y="2230691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8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10" y="157"/>
                      <a:pt x="0" y="121"/>
                      <a:pt x="0" y="78"/>
                    </a:cubicBezTo>
                    <a:cubicBezTo>
                      <a:pt x="0" y="34"/>
                      <a:pt x="10" y="0"/>
                      <a:pt x="22" y="0"/>
                    </a:cubicBezTo>
                    <a:cubicBezTo>
                      <a:pt x="34" y="0"/>
                      <a:pt x="44" y="35"/>
                      <a:pt x="44" y="7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 flipH="1">
                <a:off x="7530153" y="224024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4"/>
                      <a:pt x="26" y="120"/>
                      <a:pt x="17" y="120"/>
                    </a:cubicBezTo>
                    <a:cubicBezTo>
                      <a:pt x="8" y="120"/>
                      <a:pt x="0" y="93"/>
                      <a:pt x="0" y="60"/>
                    </a:cubicBezTo>
                    <a:cubicBezTo>
                      <a:pt x="0" y="26"/>
                      <a:pt x="8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 flipH="1">
                <a:off x="7492989" y="1748608"/>
                <a:ext cx="170959" cy="238546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493" extrusionOk="0">
                    <a:moveTo>
                      <a:pt x="231" y="1449"/>
                    </a:moveTo>
                    <a:cubicBezTo>
                      <a:pt x="231" y="2263"/>
                      <a:pt x="140" y="4058"/>
                      <a:pt x="0" y="4491"/>
                    </a:cubicBezTo>
                    <a:cubicBezTo>
                      <a:pt x="14" y="4492"/>
                      <a:pt x="29" y="4493"/>
                      <a:pt x="43" y="4493"/>
                    </a:cubicBezTo>
                    <a:cubicBezTo>
                      <a:pt x="197" y="4493"/>
                      <a:pt x="322" y="4449"/>
                      <a:pt x="322" y="4395"/>
                    </a:cubicBezTo>
                    <a:lnTo>
                      <a:pt x="322" y="61"/>
                    </a:lnTo>
                    <a:cubicBezTo>
                      <a:pt x="252" y="26"/>
                      <a:pt x="184" y="8"/>
                      <a:pt x="121" y="0"/>
                    </a:cubicBezTo>
                    <a:cubicBezTo>
                      <a:pt x="190" y="402"/>
                      <a:pt x="231" y="905"/>
                      <a:pt x="231" y="1449"/>
                    </a:cubicBez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 flipH="1">
                <a:off x="7196731" y="2175474"/>
                <a:ext cx="296258" cy="19065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591" extrusionOk="0">
                    <a:moveTo>
                      <a:pt x="0" y="0"/>
                    </a:moveTo>
                    <a:lnTo>
                      <a:pt x="558" y="0"/>
                    </a:lnTo>
                    <a:lnTo>
                      <a:pt x="558" y="3591"/>
                    </a:lnTo>
                    <a:lnTo>
                      <a:pt x="0" y="35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 flipH="1">
                <a:off x="7196731" y="4030006"/>
                <a:ext cx="296258" cy="1040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4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4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 flipH="1">
                <a:off x="7196731" y="1745954"/>
                <a:ext cx="296258" cy="6514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227" extrusionOk="0">
                    <a:moveTo>
                      <a:pt x="0" y="66"/>
                    </a:moveTo>
                    <a:lnTo>
                      <a:pt x="0" y="1227"/>
                    </a:lnTo>
                    <a:cubicBezTo>
                      <a:pt x="0" y="1187"/>
                      <a:pt x="125" y="1154"/>
                      <a:pt x="279" y="1154"/>
                    </a:cubicBezTo>
                    <a:cubicBezTo>
                      <a:pt x="433" y="1154"/>
                      <a:pt x="558" y="1187"/>
                      <a:pt x="558" y="1227"/>
                    </a:cubicBezTo>
                    <a:lnTo>
                      <a:pt x="558" y="66"/>
                    </a:lnTo>
                    <a:cubicBezTo>
                      <a:pt x="265" y="-82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6"/>
              <p:cNvSpPr/>
              <p:nvPr/>
            </p:nvSpPr>
            <p:spPr>
              <a:xfrm flipH="1">
                <a:off x="7422906" y="1803294"/>
                <a:ext cx="31325" cy="110964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9" extrusionOk="0">
                    <a:moveTo>
                      <a:pt x="59" y="105"/>
                    </a:moveTo>
                    <a:cubicBezTo>
                      <a:pt x="59" y="162"/>
                      <a:pt x="45" y="209"/>
                      <a:pt x="29" y="209"/>
                    </a:cubicBezTo>
                    <a:cubicBezTo>
                      <a:pt x="13" y="209"/>
                      <a:pt x="0" y="162"/>
                      <a:pt x="0" y="105"/>
                    </a:cubicBezTo>
                    <a:cubicBezTo>
                      <a:pt x="0" y="47"/>
                      <a:pt x="13" y="0"/>
                      <a:pt x="29" y="0"/>
                    </a:cubicBezTo>
                    <a:cubicBezTo>
                      <a:pt x="45" y="0"/>
                      <a:pt x="59" y="47"/>
                      <a:pt x="59" y="105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 flipH="1">
                <a:off x="7377777" y="1937088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5"/>
                      <a:pt x="10" y="0"/>
                      <a:pt x="22" y="0"/>
                    </a:cubicBezTo>
                    <a:cubicBezTo>
                      <a:pt x="34" y="0"/>
                      <a:pt x="44" y="35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 flipH="1">
                <a:off x="7335834" y="1859041"/>
                <a:ext cx="17521" cy="631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9" extrusionOk="0">
                    <a:moveTo>
                      <a:pt x="33" y="59"/>
                    </a:moveTo>
                    <a:cubicBezTo>
                      <a:pt x="33" y="93"/>
                      <a:pt x="25" y="119"/>
                      <a:pt x="16" y="119"/>
                    </a:cubicBezTo>
                    <a:cubicBezTo>
                      <a:pt x="6" y="119"/>
                      <a:pt x="0" y="92"/>
                      <a:pt x="0" y="59"/>
                    </a:cubicBezTo>
                    <a:cubicBezTo>
                      <a:pt x="0" y="25"/>
                      <a:pt x="6" y="0"/>
                      <a:pt x="16" y="0"/>
                    </a:cubicBezTo>
                    <a:cubicBezTo>
                      <a:pt x="25" y="0"/>
                      <a:pt x="33" y="26"/>
                      <a:pt x="33" y="5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 flipH="1">
                <a:off x="7250885" y="1792144"/>
                <a:ext cx="30794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8" extrusionOk="0">
                    <a:moveTo>
                      <a:pt x="58" y="104"/>
                    </a:moveTo>
                    <a:cubicBezTo>
                      <a:pt x="58" y="122"/>
                      <a:pt x="56" y="140"/>
                      <a:pt x="54" y="156"/>
                    </a:cubicBezTo>
                    <a:cubicBezTo>
                      <a:pt x="51" y="172"/>
                      <a:pt x="48" y="184"/>
                      <a:pt x="44" y="194"/>
                    </a:cubicBezTo>
                    <a:cubicBezTo>
                      <a:pt x="39" y="203"/>
                      <a:pt x="34" y="208"/>
                      <a:pt x="29" y="208"/>
                    </a:cubicBezTo>
                    <a:cubicBezTo>
                      <a:pt x="24" y="208"/>
                      <a:pt x="18" y="203"/>
                      <a:pt x="14" y="194"/>
                    </a:cubicBezTo>
                    <a:cubicBezTo>
                      <a:pt x="9" y="184"/>
                      <a:pt x="6" y="172"/>
                      <a:pt x="4" y="156"/>
                    </a:cubicBezTo>
                    <a:cubicBezTo>
                      <a:pt x="1" y="140"/>
                      <a:pt x="0" y="122"/>
                      <a:pt x="0" y="104"/>
                    </a:cubicBezTo>
                    <a:cubicBezTo>
                      <a:pt x="0" y="86"/>
                      <a:pt x="1" y="68"/>
                      <a:pt x="4" y="52"/>
                    </a:cubicBezTo>
                    <a:cubicBezTo>
                      <a:pt x="6" y="36"/>
                      <a:pt x="9" y="23"/>
                      <a:pt x="14" y="14"/>
                    </a:cubicBezTo>
                    <a:cubicBezTo>
                      <a:pt x="18" y="5"/>
                      <a:pt x="24" y="0"/>
                      <a:pt x="29" y="0"/>
                    </a:cubicBezTo>
                    <a:cubicBezTo>
                      <a:pt x="34" y="0"/>
                      <a:pt x="39" y="5"/>
                      <a:pt x="44" y="14"/>
                    </a:cubicBezTo>
                    <a:cubicBezTo>
                      <a:pt x="48" y="23"/>
                      <a:pt x="52" y="36"/>
                      <a:pt x="54" y="52"/>
                    </a:cubicBezTo>
                    <a:cubicBezTo>
                      <a:pt x="57" y="68"/>
                      <a:pt x="58" y="86"/>
                      <a:pt x="58" y="104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6"/>
              <p:cNvSpPr/>
              <p:nvPr/>
            </p:nvSpPr>
            <p:spPr>
              <a:xfrm flipH="1">
                <a:off x="7306633" y="1947175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 flipH="1">
                <a:off x="7242921" y="2043804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6"/>
                      <a:pt x="10" y="0"/>
                      <a:pt x="22" y="0"/>
                    </a:cubicBezTo>
                    <a:cubicBezTo>
                      <a:pt x="34" y="0"/>
                      <a:pt x="44" y="36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 flipH="1">
                <a:off x="7299731" y="2120258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61"/>
                      <a:pt x="45" y="208"/>
                      <a:pt x="29" y="208"/>
                    </a:cubicBezTo>
                    <a:cubicBezTo>
                      <a:pt x="13" y="208"/>
                      <a:pt x="0" y="161"/>
                      <a:pt x="0" y="104"/>
                    </a:cubicBezTo>
                    <a:cubicBezTo>
                      <a:pt x="0" y="46"/>
                      <a:pt x="13" y="0"/>
                      <a:pt x="29" y="0"/>
                    </a:cubicBezTo>
                    <a:cubicBezTo>
                      <a:pt x="45" y="0"/>
                      <a:pt x="59" y="46"/>
                      <a:pt x="59" y="104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flipH="1">
                <a:off x="7380432" y="2071943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8" y="120"/>
                      <a:pt x="0" y="93"/>
                      <a:pt x="0" y="60"/>
                    </a:cubicBezTo>
                    <a:cubicBezTo>
                      <a:pt x="0" y="27"/>
                      <a:pt x="8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 flipH="1">
                <a:off x="7430870" y="2030000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6"/>
                      <a:pt x="10" y="0"/>
                      <a:pt x="22" y="0"/>
                    </a:cubicBezTo>
                    <a:cubicBezTo>
                      <a:pt x="34" y="0"/>
                      <a:pt x="44" y="36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 flipH="1">
                <a:off x="7433525" y="218927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8" y="120"/>
                      <a:pt x="0" y="93"/>
                      <a:pt x="0" y="60"/>
                    </a:cubicBezTo>
                    <a:cubicBezTo>
                      <a:pt x="0" y="27"/>
                      <a:pt x="8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 flipH="1">
                <a:off x="7386803" y="2230691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8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10" y="157"/>
                      <a:pt x="0" y="121"/>
                      <a:pt x="0" y="78"/>
                    </a:cubicBezTo>
                    <a:cubicBezTo>
                      <a:pt x="0" y="34"/>
                      <a:pt x="10" y="0"/>
                      <a:pt x="22" y="0"/>
                    </a:cubicBezTo>
                    <a:cubicBezTo>
                      <a:pt x="34" y="0"/>
                      <a:pt x="44" y="35"/>
                      <a:pt x="44" y="7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 flipH="1">
                <a:off x="7233896" y="224024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4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6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flipH="1">
                <a:off x="7196731" y="1748608"/>
                <a:ext cx="170428" cy="238546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493" extrusionOk="0">
                    <a:moveTo>
                      <a:pt x="230" y="1449"/>
                    </a:moveTo>
                    <a:cubicBezTo>
                      <a:pt x="230" y="2263"/>
                      <a:pt x="139" y="4058"/>
                      <a:pt x="0" y="4491"/>
                    </a:cubicBezTo>
                    <a:cubicBezTo>
                      <a:pt x="14" y="4492"/>
                      <a:pt x="28" y="4493"/>
                      <a:pt x="42" y="4493"/>
                    </a:cubicBezTo>
                    <a:cubicBezTo>
                      <a:pt x="197" y="4493"/>
                      <a:pt x="321" y="4449"/>
                      <a:pt x="321" y="4395"/>
                    </a:cubicBezTo>
                    <a:lnTo>
                      <a:pt x="321" y="61"/>
                    </a:lnTo>
                    <a:cubicBezTo>
                      <a:pt x="252" y="26"/>
                      <a:pt x="184" y="8"/>
                      <a:pt x="120" y="0"/>
                    </a:cubicBezTo>
                    <a:cubicBezTo>
                      <a:pt x="189" y="402"/>
                      <a:pt x="230" y="905"/>
                      <a:pt x="230" y="1449"/>
                    </a:cubicBez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flipH="1">
                <a:off x="6899942" y="2175474"/>
                <a:ext cx="296789" cy="190656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591" extrusionOk="0">
                    <a:moveTo>
                      <a:pt x="0" y="0"/>
                    </a:moveTo>
                    <a:lnTo>
                      <a:pt x="559" y="0"/>
                    </a:lnTo>
                    <a:lnTo>
                      <a:pt x="559" y="3591"/>
                    </a:lnTo>
                    <a:lnTo>
                      <a:pt x="0" y="35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 flipH="1">
                <a:off x="6899942" y="4030006"/>
                <a:ext cx="296789" cy="10406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96" extrusionOk="0">
                    <a:moveTo>
                      <a:pt x="280" y="0"/>
                    </a:moveTo>
                    <a:cubicBezTo>
                      <a:pt x="434" y="0"/>
                      <a:pt x="559" y="44"/>
                      <a:pt x="559" y="98"/>
                    </a:cubicBezTo>
                    <a:cubicBezTo>
                      <a:pt x="559" y="152"/>
                      <a:pt x="434" y="196"/>
                      <a:pt x="280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80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 flipH="1">
                <a:off x="6899942" y="1745954"/>
                <a:ext cx="296789" cy="651449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227" extrusionOk="0">
                    <a:moveTo>
                      <a:pt x="0" y="66"/>
                    </a:moveTo>
                    <a:lnTo>
                      <a:pt x="0" y="1227"/>
                    </a:lnTo>
                    <a:cubicBezTo>
                      <a:pt x="0" y="1187"/>
                      <a:pt x="125" y="1154"/>
                      <a:pt x="280" y="1154"/>
                    </a:cubicBezTo>
                    <a:cubicBezTo>
                      <a:pt x="434" y="1154"/>
                      <a:pt x="559" y="1187"/>
                      <a:pt x="559" y="1227"/>
                    </a:cubicBezTo>
                    <a:lnTo>
                      <a:pt x="559" y="66"/>
                    </a:lnTo>
                    <a:cubicBezTo>
                      <a:pt x="265" y="-82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6"/>
              <p:cNvSpPr/>
              <p:nvPr/>
            </p:nvSpPr>
            <p:spPr>
              <a:xfrm flipH="1">
                <a:off x="7126648" y="1803294"/>
                <a:ext cx="31325" cy="110964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9" extrusionOk="0">
                    <a:moveTo>
                      <a:pt x="59" y="105"/>
                    </a:moveTo>
                    <a:cubicBezTo>
                      <a:pt x="59" y="162"/>
                      <a:pt x="46" y="209"/>
                      <a:pt x="30" y="209"/>
                    </a:cubicBezTo>
                    <a:cubicBezTo>
                      <a:pt x="13" y="209"/>
                      <a:pt x="0" y="162"/>
                      <a:pt x="0" y="105"/>
                    </a:cubicBezTo>
                    <a:cubicBezTo>
                      <a:pt x="0" y="47"/>
                      <a:pt x="13" y="0"/>
                      <a:pt x="30" y="0"/>
                    </a:cubicBezTo>
                    <a:cubicBezTo>
                      <a:pt x="46" y="0"/>
                      <a:pt x="59" y="47"/>
                      <a:pt x="59" y="105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6"/>
              <p:cNvSpPr/>
              <p:nvPr/>
            </p:nvSpPr>
            <p:spPr>
              <a:xfrm flipH="1">
                <a:off x="7081519" y="1937088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5"/>
                      <a:pt x="9" y="0"/>
                      <a:pt x="22" y="0"/>
                    </a:cubicBezTo>
                    <a:cubicBezTo>
                      <a:pt x="34" y="0"/>
                      <a:pt x="44" y="35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6"/>
              <p:cNvSpPr/>
              <p:nvPr/>
            </p:nvSpPr>
            <p:spPr>
              <a:xfrm flipH="1">
                <a:off x="7039576" y="1859041"/>
                <a:ext cx="17521" cy="631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9" extrusionOk="0">
                    <a:moveTo>
                      <a:pt x="33" y="59"/>
                    </a:moveTo>
                    <a:cubicBezTo>
                      <a:pt x="33" y="93"/>
                      <a:pt x="26" y="119"/>
                      <a:pt x="17" y="119"/>
                    </a:cubicBezTo>
                    <a:cubicBezTo>
                      <a:pt x="7" y="119"/>
                      <a:pt x="0" y="92"/>
                      <a:pt x="0" y="59"/>
                    </a:cubicBezTo>
                    <a:cubicBezTo>
                      <a:pt x="0" y="25"/>
                      <a:pt x="7" y="0"/>
                      <a:pt x="17" y="0"/>
                    </a:cubicBezTo>
                    <a:cubicBezTo>
                      <a:pt x="26" y="0"/>
                      <a:pt x="33" y="26"/>
                      <a:pt x="33" y="5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 flipH="1">
                <a:off x="6954628" y="1792144"/>
                <a:ext cx="30794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8" extrusionOk="0">
                    <a:moveTo>
                      <a:pt x="58" y="104"/>
                    </a:moveTo>
                    <a:cubicBezTo>
                      <a:pt x="58" y="162"/>
                      <a:pt x="45" y="208"/>
                      <a:pt x="29" y="208"/>
                    </a:cubicBezTo>
                    <a:cubicBezTo>
                      <a:pt x="13" y="208"/>
                      <a:pt x="0" y="161"/>
                      <a:pt x="0" y="104"/>
                    </a:cubicBezTo>
                    <a:cubicBezTo>
                      <a:pt x="0" y="46"/>
                      <a:pt x="13" y="0"/>
                      <a:pt x="29" y="0"/>
                    </a:cubicBezTo>
                    <a:cubicBezTo>
                      <a:pt x="45" y="0"/>
                      <a:pt x="58" y="47"/>
                      <a:pt x="58" y="104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 flipH="1">
                <a:off x="7010375" y="1947175"/>
                <a:ext cx="17521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0" extrusionOk="0">
                    <a:moveTo>
                      <a:pt x="33" y="60"/>
                    </a:moveTo>
                    <a:cubicBezTo>
                      <a:pt x="33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3" y="27"/>
                      <a:pt x="33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 flipH="1">
                <a:off x="6946664" y="2043804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6"/>
                      <a:pt x="9" y="0"/>
                      <a:pt x="22" y="0"/>
                    </a:cubicBezTo>
                    <a:cubicBezTo>
                      <a:pt x="34" y="0"/>
                      <a:pt x="44" y="36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 flipH="1">
                <a:off x="7003473" y="2120258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61"/>
                      <a:pt x="46" y="208"/>
                      <a:pt x="30" y="208"/>
                    </a:cubicBezTo>
                    <a:cubicBezTo>
                      <a:pt x="13" y="208"/>
                      <a:pt x="0" y="161"/>
                      <a:pt x="0" y="104"/>
                    </a:cubicBezTo>
                    <a:cubicBezTo>
                      <a:pt x="0" y="46"/>
                      <a:pt x="13" y="0"/>
                      <a:pt x="30" y="0"/>
                    </a:cubicBezTo>
                    <a:cubicBezTo>
                      <a:pt x="46" y="0"/>
                      <a:pt x="59" y="46"/>
                      <a:pt x="59" y="104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 flipH="1">
                <a:off x="7084174" y="2071943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 flipH="1">
                <a:off x="7134612" y="2030000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93"/>
                      <a:pt x="42" y="106"/>
                      <a:pt x="41" y="118"/>
                    </a:cubicBezTo>
                    <a:cubicBezTo>
                      <a:pt x="39" y="130"/>
                      <a:pt x="36" y="140"/>
                      <a:pt x="33" y="147"/>
                    </a:cubicBezTo>
                    <a:cubicBezTo>
                      <a:pt x="29" y="154"/>
                      <a:pt x="26" y="157"/>
                      <a:pt x="22" y="157"/>
                    </a:cubicBezTo>
                    <a:cubicBezTo>
                      <a:pt x="18" y="157"/>
                      <a:pt x="14" y="154"/>
                      <a:pt x="11" y="147"/>
                    </a:cubicBezTo>
                    <a:cubicBezTo>
                      <a:pt x="7" y="140"/>
                      <a:pt x="5" y="130"/>
                      <a:pt x="3" y="118"/>
                    </a:cubicBezTo>
                    <a:cubicBezTo>
                      <a:pt x="1" y="106"/>
                      <a:pt x="0" y="93"/>
                      <a:pt x="0" y="79"/>
                    </a:cubicBezTo>
                    <a:cubicBezTo>
                      <a:pt x="0" y="65"/>
                      <a:pt x="1" y="52"/>
                      <a:pt x="3" y="40"/>
                    </a:cubicBezTo>
                    <a:cubicBezTo>
                      <a:pt x="5" y="28"/>
                      <a:pt x="7" y="18"/>
                      <a:pt x="11" y="11"/>
                    </a:cubicBezTo>
                    <a:cubicBezTo>
                      <a:pt x="14" y="4"/>
                      <a:pt x="18" y="0"/>
                      <a:pt x="22" y="0"/>
                    </a:cubicBezTo>
                    <a:cubicBezTo>
                      <a:pt x="26" y="0"/>
                      <a:pt x="29" y="4"/>
                      <a:pt x="33" y="11"/>
                    </a:cubicBezTo>
                    <a:cubicBezTo>
                      <a:pt x="36" y="18"/>
                      <a:pt x="40" y="28"/>
                      <a:pt x="41" y="40"/>
                    </a:cubicBezTo>
                    <a:cubicBezTo>
                      <a:pt x="43" y="52"/>
                      <a:pt x="44" y="65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6"/>
              <p:cNvSpPr/>
              <p:nvPr/>
            </p:nvSpPr>
            <p:spPr>
              <a:xfrm flipH="1">
                <a:off x="7137267" y="218927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 flipH="1">
                <a:off x="7090014" y="2230691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8"/>
                    </a:moveTo>
                    <a:cubicBezTo>
                      <a:pt x="45" y="122"/>
                      <a:pt x="34" y="157"/>
                      <a:pt x="22" y="157"/>
                    </a:cubicBezTo>
                    <a:cubicBezTo>
                      <a:pt x="9" y="157"/>
                      <a:pt x="0" y="121"/>
                      <a:pt x="0" y="78"/>
                    </a:cubicBezTo>
                    <a:cubicBezTo>
                      <a:pt x="0" y="34"/>
                      <a:pt x="9" y="0"/>
                      <a:pt x="22" y="0"/>
                    </a:cubicBezTo>
                    <a:cubicBezTo>
                      <a:pt x="34" y="0"/>
                      <a:pt x="45" y="35"/>
                      <a:pt x="45" y="7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 flipH="1">
                <a:off x="6937638" y="224024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4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6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 flipH="1">
                <a:off x="6899942" y="1748608"/>
                <a:ext cx="170959" cy="238546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493" extrusionOk="0">
                    <a:moveTo>
                      <a:pt x="230" y="1449"/>
                    </a:moveTo>
                    <a:cubicBezTo>
                      <a:pt x="230" y="2263"/>
                      <a:pt x="139" y="4058"/>
                      <a:pt x="0" y="4491"/>
                    </a:cubicBezTo>
                    <a:cubicBezTo>
                      <a:pt x="14" y="4492"/>
                      <a:pt x="28" y="4493"/>
                      <a:pt x="43" y="4493"/>
                    </a:cubicBezTo>
                    <a:cubicBezTo>
                      <a:pt x="197" y="4493"/>
                      <a:pt x="322" y="4449"/>
                      <a:pt x="322" y="4395"/>
                    </a:cubicBezTo>
                    <a:lnTo>
                      <a:pt x="322" y="61"/>
                    </a:lnTo>
                    <a:cubicBezTo>
                      <a:pt x="252" y="26"/>
                      <a:pt x="184" y="8"/>
                      <a:pt x="120" y="0"/>
                    </a:cubicBezTo>
                    <a:cubicBezTo>
                      <a:pt x="189" y="402"/>
                      <a:pt x="230" y="905"/>
                      <a:pt x="230" y="1449"/>
                    </a:cubicBez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 flipH="1">
                <a:off x="6603684" y="2175474"/>
                <a:ext cx="296258" cy="19065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3591" extrusionOk="0">
                    <a:moveTo>
                      <a:pt x="0" y="0"/>
                    </a:moveTo>
                    <a:lnTo>
                      <a:pt x="558" y="0"/>
                    </a:lnTo>
                    <a:lnTo>
                      <a:pt x="558" y="3591"/>
                    </a:lnTo>
                    <a:lnTo>
                      <a:pt x="0" y="35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 flipH="1">
                <a:off x="6603684" y="4030006"/>
                <a:ext cx="296258" cy="10406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 flipH="1">
                <a:off x="6603684" y="1745954"/>
                <a:ext cx="296258" cy="6514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227" extrusionOk="0">
                    <a:moveTo>
                      <a:pt x="0" y="66"/>
                    </a:moveTo>
                    <a:lnTo>
                      <a:pt x="0" y="1227"/>
                    </a:lnTo>
                    <a:cubicBezTo>
                      <a:pt x="0" y="1187"/>
                      <a:pt x="125" y="1154"/>
                      <a:pt x="279" y="1154"/>
                    </a:cubicBezTo>
                    <a:cubicBezTo>
                      <a:pt x="433" y="1154"/>
                      <a:pt x="558" y="1187"/>
                      <a:pt x="558" y="1227"/>
                    </a:cubicBezTo>
                    <a:lnTo>
                      <a:pt x="558" y="66"/>
                    </a:lnTo>
                    <a:cubicBezTo>
                      <a:pt x="264" y="-82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 flipH="1">
                <a:off x="6830390" y="1803294"/>
                <a:ext cx="31325" cy="110964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9" extrusionOk="0">
                    <a:moveTo>
                      <a:pt x="59" y="105"/>
                    </a:moveTo>
                    <a:cubicBezTo>
                      <a:pt x="59" y="162"/>
                      <a:pt x="46" y="209"/>
                      <a:pt x="30" y="209"/>
                    </a:cubicBezTo>
                    <a:cubicBezTo>
                      <a:pt x="14" y="209"/>
                      <a:pt x="0" y="162"/>
                      <a:pt x="0" y="105"/>
                    </a:cubicBezTo>
                    <a:cubicBezTo>
                      <a:pt x="0" y="47"/>
                      <a:pt x="14" y="0"/>
                      <a:pt x="30" y="0"/>
                    </a:cubicBezTo>
                    <a:cubicBezTo>
                      <a:pt x="46" y="0"/>
                      <a:pt x="59" y="47"/>
                      <a:pt x="59" y="105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 flipH="1">
                <a:off x="6784731" y="1937088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9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2"/>
                      <a:pt x="0" y="79"/>
                    </a:cubicBezTo>
                    <a:cubicBezTo>
                      <a:pt x="0" y="35"/>
                      <a:pt x="9" y="0"/>
                      <a:pt x="22" y="0"/>
                    </a:cubicBezTo>
                    <a:cubicBezTo>
                      <a:pt x="34" y="0"/>
                      <a:pt x="44" y="35"/>
                      <a:pt x="44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 flipH="1">
                <a:off x="6742787" y="1859041"/>
                <a:ext cx="18052" cy="63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9" extrusionOk="0">
                    <a:moveTo>
                      <a:pt x="34" y="59"/>
                    </a:moveTo>
                    <a:cubicBezTo>
                      <a:pt x="34" y="93"/>
                      <a:pt x="26" y="119"/>
                      <a:pt x="17" y="119"/>
                    </a:cubicBezTo>
                    <a:cubicBezTo>
                      <a:pt x="8" y="119"/>
                      <a:pt x="0" y="92"/>
                      <a:pt x="0" y="59"/>
                    </a:cubicBezTo>
                    <a:cubicBezTo>
                      <a:pt x="0" y="25"/>
                      <a:pt x="8" y="0"/>
                      <a:pt x="17" y="0"/>
                    </a:cubicBezTo>
                    <a:cubicBezTo>
                      <a:pt x="26" y="0"/>
                      <a:pt x="34" y="26"/>
                      <a:pt x="34" y="5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 flipH="1">
                <a:off x="6657839" y="1792144"/>
                <a:ext cx="31325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9" h="208" extrusionOk="0">
                    <a:moveTo>
                      <a:pt x="59" y="104"/>
                    </a:moveTo>
                    <a:cubicBezTo>
                      <a:pt x="59" y="122"/>
                      <a:pt x="57" y="140"/>
                      <a:pt x="55" y="156"/>
                    </a:cubicBezTo>
                    <a:cubicBezTo>
                      <a:pt x="52" y="172"/>
                      <a:pt x="48" y="184"/>
                      <a:pt x="44" y="194"/>
                    </a:cubicBezTo>
                    <a:cubicBezTo>
                      <a:pt x="39" y="203"/>
                      <a:pt x="34" y="208"/>
                      <a:pt x="29" y="208"/>
                    </a:cubicBezTo>
                    <a:cubicBezTo>
                      <a:pt x="23" y="208"/>
                      <a:pt x="19" y="203"/>
                      <a:pt x="15" y="194"/>
                    </a:cubicBezTo>
                    <a:cubicBezTo>
                      <a:pt x="10" y="184"/>
                      <a:pt x="7" y="172"/>
                      <a:pt x="4" y="156"/>
                    </a:cubicBezTo>
                    <a:cubicBezTo>
                      <a:pt x="1" y="140"/>
                      <a:pt x="0" y="122"/>
                      <a:pt x="0" y="104"/>
                    </a:cubicBezTo>
                    <a:cubicBezTo>
                      <a:pt x="0" y="86"/>
                      <a:pt x="1" y="68"/>
                      <a:pt x="4" y="52"/>
                    </a:cubicBezTo>
                    <a:cubicBezTo>
                      <a:pt x="7" y="36"/>
                      <a:pt x="10" y="23"/>
                      <a:pt x="15" y="14"/>
                    </a:cubicBezTo>
                    <a:cubicBezTo>
                      <a:pt x="19" y="5"/>
                      <a:pt x="24" y="0"/>
                      <a:pt x="29" y="0"/>
                    </a:cubicBezTo>
                    <a:cubicBezTo>
                      <a:pt x="35" y="0"/>
                      <a:pt x="39" y="5"/>
                      <a:pt x="44" y="14"/>
                    </a:cubicBezTo>
                    <a:cubicBezTo>
                      <a:pt x="48" y="23"/>
                      <a:pt x="52" y="36"/>
                      <a:pt x="55" y="52"/>
                    </a:cubicBezTo>
                    <a:cubicBezTo>
                      <a:pt x="57" y="68"/>
                      <a:pt x="59" y="86"/>
                      <a:pt x="59" y="104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 flipH="1">
                <a:off x="6713586" y="1947175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70"/>
                      <a:pt x="33" y="81"/>
                      <a:pt x="32" y="90"/>
                    </a:cubicBezTo>
                    <a:cubicBezTo>
                      <a:pt x="30" y="99"/>
                      <a:pt x="27" y="106"/>
                      <a:pt x="25" y="112"/>
                    </a:cubicBezTo>
                    <a:cubicBezTo>
                      <a:pt x="22" y="117"/>
                      <a:pt x="20" y="120"/>
                      <a:pt x="17" y="120"/>
                    </a:cubicBezTo>
                    <a:cubicBezTo>
                      <a:pt x="14" y="120"/>
                      <a:pt x="10" y="117"/>
                      <a:pt x="8" y="112"/>
                    </a:cubicBezTo>
                    <a:cubicBezTo>
                      <a:pt x="5" y="106"/>
                      <a:pt x="3" y="99"/>
                      <a:pt x="2" y="90"/>
                    </a:cubicBezTo>
                    <a:cubicBezTo>
                      <a:pt x="0" y="81"/>
                      <a:pt x="0" y="70"/>
                      <a:pt x="0" y="60"/>
                    </a:cubicBezTo>
                    <a:cubicBezTo>
                      <a:pt x="0" y="49"/>
                      <a:pt x="1" y="39"/>
                      <a:pt x="2" y="30"/>
                    </a:cubicBezTo>
                    <a:cubicBezTo>
                      <a:pt x="4" y="21"/>
                      <a:pt x="5" y="13"/>
                      <a:pt x="8" y="8"/>
                    </a:cubicBezTo>
                    <a:cubicBezTo>
                      <a:pt x="10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5" y="8"/>
                    </a:cubicBezTo>
                    <a:cubicBezTo>
                      <a:pt x="27" y="13"/>
                      <a:pt x="30" y="21"/>
                      <a:pt x="32" y="30"/>
                    </a:cubicBezTo>
                    <a:cubicBezTo>
                      <a:pt x="33" y="39"/>
                      <a:pt x="34" y="49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 flipH="1">
                <a:off x="6649875" y="2043804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9"/>
                    </a:moveTo>
                    <a:cubicBezTo>
                      <a:pt x="45" y="122"/>
                      <a:pt x="35" y="157"/>
                      <a:pt x="23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6"/>
                      <a:pt x="10" y="0"/>
                      <a:pt x="23" y="0"/>
                    </a:cubicBezTo>
                    <a:cubicBezTo>
                      <a:pt x="35" y="0"/>
                      <a:pt x="45" y="36"/>
                      <a:pt x="45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 flipH="1">
                <a:off x="6707215" y="2120258"/>
                <a:ext cx="30794" cy="11043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8" extrusionOk="0">
                    <a:moveTo>
                      <a:pt x="58" y="104"/>
                    </a:moveTo>
                    <a:cubicBezTo>
                      <a:pt x="58" y="161"/>
                      <a:pt x="45" y="208"/>
                      <a:pt x="29" y="208"/>
                    </a:cubicBezTo>
                    <a:cubicBezTo>
                      <a:pt x="13" y="208"/>
                      <a:pt x="0" y="161"/>
                      <a:pt x="0" y="104"/>
                    </a:cubicBezTo>
                    <a:cubicBezTo>
                      <a:pt x="0" y="46"/>
                      <a:pt x="13" y="0"/>
                      <a:pt x="29" y="0"/>
                    </a:cubicBezTo>
                    <a:cubicBezTo>
                      <a:pt x="45" y="0"/>
                      <a:pt x="58" y="46"/>
                      <a:pt x="58" y="104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29875" rIns="90000" bIns="29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 flipH="1">
                <a:off x="6787385" y="2071943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 flipH="1">
                <a:off x="6837823" y="2030000"/>
                <a:ext cx="23892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7" extrusionOk="0">
                    <a:moveTo>
                      <a:pt x="45" y="79"/>
                    </a:moveTo>
                    <a:cubicBezTo>
                      <a:pt x="45" y="122"/>
                      <a:pt x="35" y="157"/>
                      <a:pt x="23" y="157"/>
                    </a:cubicBezTo>
                    <a:cubicBezTo>
                      <a:pt x="10" y="157"/>
                      <a:pt x="0" y="122"/>
                      <a:pt x="0" y="79"/>
                    </a:cubicBezTo>
                    <a:cubicBezTo>
                      <a:pt x="0" y="36"/>
                      <a:pt x="10" y="0"/>
                      <a:pt x="23" y="0"/>
                    </a:cubicBezTo>
                    <a:cubicBezTo>
                      <a:pt x="35" y="0"/>
                      <a:pt x="45" y="36"/>
                      <a:pt x="45" y="79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 flipH="1">
                <a:off x="6840478" y="218927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3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7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 flipH="1">
                <a:off x="6793756" y="2230691"/>
                <a:ext cx="23361" cy="833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7" extrusionOk="0">
                    <a:moveTo>
                      <a:pt x="44" y="78"/>
                    </a:moveTo>
                    <a:cubicBezTo>
                      <a:pt x="44" y="122"/>
                      <a:pt x="34" y="157"/>
                      <a:pt x="22" y="157"/>
                    </a:cubicBezTo>
                    <a:cubicBezTo>
                      <a:pt x="9" y="157"/>
                      <a:pt x="0" y="121"/>
                      <a:pt x="0" y="78"/>
                    </a:cubicBezTo>
                    <a:cubicBezTo>
                      <a:pt x="0" y="34"/>
                      <a:pt x="9" y="0"/>
                      <a:pt x="22" y="0"/>
                    </a:cubicBezTo>
                    <a:cubicBezTo>
                      <a:pt x="34" y="0"/>
                      <a:pt x="44" y="35"/>
                      <a:pt x="44" y="7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6"/>
              <p:cNvSpPr/>
              <p:nvPr/>
            </p:nvSpPr>
            <p:spPr>
              <a:xfrm flipH="1">
                <a:off x="6640849" y="2240248"/>
                <a:ext cx="18052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34" y="60"/>
                    </a:moveTo>
                    <a:cubicBezTo>
                      <a:pt x="34" y="94"/>
                      <a:pt x="26" y="120"/>
                      <a:pt x="17" y="120"/>
                    </a:cubicBezTo>
                    <a:cubicBezTo>
                      <a:pt x="7" y="120"/>
                      <a:pt x="0" y="93"/>
                      <a:pt x="0" y="60"/>
                    </a:cubicBezTo>
                    <a:cubicBezTo>
                      <a:pt x="0" y="26"/>
                      <a:pt x="7" y="0"/>
                      <a:pt x="17" y="0"/>
                    </a:cubicBezTo>
                    <a:cubicBezTo>
                      <a:pt x="26" y="0"/>
                      <a:pt x="34" y="27"/>
                      <a:pt x="34" y="60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6"/>
              <p:cNvSpPr/>
              <p:nvPr/>
            </p:nvSpPr>
            <p:spPr>
              <a:xfrm flipH="1">
                <a:off x="6603684" y="1748608"/>
                <a:ext cx="170959" cy="238546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493" extrusionOk="0">
                    <a:moveTo>
                      <a:pt x="231" y="1449"/>
                    </a:moveTo>
                    <a:cubicBezTo>
                      <a:pt x="231" y="2263"/>
                      <a:pt x="139" y="4058"/>
                      <a:pt x="0" y="4491"/>
                    </a:cubicBezTo>
                    <a:cubicBezTo>
                      <a:pt x="14" y="4492"/>
                      <a:pt x="28" y="4493"/>
                      <a:pt x="43" y="4493"/>
                    </a:cubicBezTo>
                    <a:cubicBezTo>
                      <a:pt x="197" y="4493"/>
                      <a:pt x="322" y="4449"/>
                      <a:pt x="322" y="4395"/>
                    </a:cubicBezTo>
                    <a:lnTo>
                      <a:pt x="322" y="61"/>
                    </a:lnTo>
                    <a:cubicBezTo>
                      <a:pt x="252" y="26"/>
                      <a:pt x="184" y="8"/>
                      <a:pt x="121" y="0"/>
                    </a:cubicBezTo>
                    <a:cubicBezTo>
                      <a:pt x="190" y="402"/>
                      <a:pt x="231" y="905"/>
                      <a:pt x="231" y="1449"/>
                    </a:cubicBez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 flipH="1">
                <a:off x="6263890" y="1879747"/>
                <a:ext cx="2161939" cy="2375903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475" extrusionOk="0">
                    <a:moveTo>
                      <a:pt x="3429" y="0"/>
                    </a:moveTo>
                    <a:lnTo>
                      <a:pt x="3429" y="1275"/>
                    </a:lnTo>
                    <a:lnTo>
                      <a:pt x="644" y="1275"/>
                    </a:lnTo>
                    <a:lnTo>
                      <a:pt x="644" y="0"/>
                    </a:lnTo>
                    <a:lnTo>
                      <a:pt x="0" y="0"/>
                    </a:lnTo>
                    <a:lnTo>
                      <a:pt x="0" y="4475"/>
                    </a:lnTo>
                    <a:lnTo>
                      <a:pt x="4072" y="4475"/>
                    </a:lnTo>
                    <a:lnTo>
                      <a:pt x="4072" y="0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 flipH="1">
                <a:off x="6708277" y="2959124"/>
                <a:ext cx="1272634" cy="934433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760" extrusionOk="0">
                    <a:moveTo>
                      <a:pt x="0" y="0"/>
                    </a:moveTo>
                    <a:lnTo>
                      <a:pt x="2397" y="0"/>
                    </a:lnTo>
                    <a:lnTo>
                      <a:pt x="2397" y="1760"/>
                    </a:lnTo>
                    <a:lnTo>
                      <a:pt x="0" y="17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 flipH="1">
                <a:off x="6263890" y="1879747"/>
                <a:ext cx="2161939" cy="2375903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475" extrusionOk="0">
                    <a:moveTo>
                      <a:pt x="3760" y="0"/>
                    </a:moveTo>
                    <a:cubicBezTo>
                      <a:pt x="3910" y="365"/>
                      <a:pt x="3993" y="767"/>
                      <a:pt x="3993" y="1190"/>
                    </a:cubicBezTo>
                    <a:cubicBezTo>
                      <a:pt x="3993" y="2839"/>
                      <a:pt x="2733" y="4175"/>
                      <a:pt x="1178" y="4175"/>
                    </a:cubicBezTo>
                    <a:cubicBezTo>
                      <a:pt x="758" y="4175"/>
                      <a:pt x="359" y="4077"/>
                      <a:pt x="0" y="3901"/>
                    </a:cubicBezTo>
                    <a:lnTo>
                      <a:pt x="0" y="4475"/>
                    </a:lnTo>
                    <a:lnTo>
                      <a:pt x="4072" y="4475"/>
                    </a:lnTo>
                    <a:lnTo>
                      <a:pt x="4072" y="0"/>
                    </a:lnTo>
                    <a:lnTo>
                      <a:pt x="3760" y="0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 flipH="1">
                <a:off x="6261766" y="1355722"/>
                <a:ext cx="2165655" cy="796923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1501" extrusionOk="0">
                    <a:moveTo>
                      <a:pt x="0" y="1088"/>
                    </a:moveTo>
                    <a:lnTo>
                      <a:pt x="0" y="0"/>
                    </a:lnTo>
                    <a:lnTo>
                      <a:pt x="4079" y="0"/>
                    </a:lnTo>
                    <a:lnTo>
                      <a:pt x="4079" y="1114"/>
                    </a:lnTo>
                    <a:lnTo>
                      <a:pt x="3421" y="1501"/>
                    </a:lnTo>
                    <a:lnTo>
                      <a:pt x="643" y="1501"/>
                    </a:lnTo>
                    <a:lnTo>
                      <a:pt x="0" y="1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6"/>
              <p:cNvSpPr/>
              <p:nvPr/>
            </p:nvSpPr>
            <p:spPr>
              <a:xfrm flipH="1">
                <a:off x="6261766" y="1355722"/>
                <a:ext cx="2165655" cy="796923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1501" extrusionOk="0">
                    <a:moveTo>
                      <a:pt x="3809" y="0"/>
                    </a:moveTo>
                    <a:lnTo>
                      <a:pt x="3809" y="829"/>
                    </a:lnTo>
                    <a:lnTo>
                      <a:pt x="3152" y="1216"/>
                    </a:lnTo>
                    <a:lnTo>
                      <a:pt x="374" y="1216"/>
                    </a:lnTo>
                    <a:lnTo>
                      <a:pt x="0" y="976"/>
                    </a:lnTo>
                    <a:lnTo>
                      <a:pt x="0" y="1088"/>
                    </a:lnTo>
                    <a:lnTo>
                      <a:pt x="643" y="1501"/>
                    </a:lnTo>
                    <a:lnTo>
                      <a:pt x="3421" y="1501"/>
                    </a:lnTo>
                    <a:lnTo>
                      <a:pt x="4079" y="1114"/>
                    </a:lnTo>
                    <a:lnTo>
                      <a:pt x="4079" y="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6"/>
              <p:cNvSpPr/>
              <p:nvPr/>
            </p:nvSpPr>
            <p:spPr>
              <a:xfrm flipH="1">
                <a:off x="6774643" y="1355722"/>
                <a:ext cx="1649593" cy="331830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625" extrusionOk="0">
                    <a:moveTo>
                      <a:pt x="0" y="625"/>
                    </a:moveTo>
                    <a:lnTo>
                      <a:pt x="0" y="0"/>
                    </a:lnTo>
                    <a:lnTo>
                      <a:pt x="3107" y="0"/>
                    </a:lnTo>
                    <a:cubicBezTo>
                      <a:pt x="3107" y="0"/>
                      <a:pt x="474" y="224"/>
                      <a:pt x="0" y="6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6"/>
              <p:cNvSpPr/>
              <p:nvPr/>
            </p:nvSpPr>
            <p:spPr>
              <a:xfrm flipH="1">
                <a:off x="6084967" y="2397402"/>
                <a:ext cx="367402" cy="35943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591" y="99"/>
                    </a:moveTo>
                    <a:cubicBezTo>
                      <a:pt x="634" y="141"/>
                      <a:pt x="665" y="194"/>
                      <a:pt x="681" y="251"/>
                    </a:cubicBezTo>
                    <a:cubicBezTo>
                      <a:pt x="696" y="308"/>
                      <a:pt x="696" y="368"/>
                      <a:pt x="681" y="426"/>
                    </a:cubicBezTo>
                    <a:cubicBezTo>
                      <a:pt x="665" y="483"/>
                      <a:pt x="634" y="536"/>
                      <a:pt x="591" y="578"/>
                    </a:cubicBezTo>
                    <a:cubicBezTo>
                      <a:pt x="548" y="620"/>
                      <a:pt x="495" y="650"/>
                      <a:pt x="436" y="666"/>
                    </a:cubicBezTo>
                    <a:cubicBezTo>
                      <a:pt x="377" y="681"/>
                      <a:pt x="315" y="681"/>
                      <a:pt x="257" y="666"/>
                    </a:cubicBezTo>
                    <a:cubicBezTo>
                      <a:pt x="198" y="650"/>
                      <a:pt x="144" y="620"/>
                      <a:pt x="101" y="578"/>
                    </a:cubicBezTo>
                    <a:cubicBezTo>
                      <a:pt x="58" y="536"/>
                      <a:pt x="28" y="484"/>
                      <a:pt x="12" y="426"/>
                    </a:cubicBezTo>
                    <a:cubicBezTo>
                      <a:pt x="-4" y="369"/>
                      <a:pt x="-4" y="308"/>
                      <a:pt x="12" y="251"/>
                    </a:cubicBezTo>
                    <a:cubicBezTo>
                      <a:pt x="28" y="194"/>
                      <a:pt x="58" y="141"/>
                      <a:pt x="101" y="99"/>
                    </a:cubicBezTo>
                    <a:cubicBezTo>
                      <a:pt x="144" y="57"/>
                      <a:pt x="198" y="27"/>
                      <a:pt x="257" y="12"/>
                    </a:cubicBezTo>
                    <a:cubicBezTo>
                      <a:pt x="315" y="-4"/>
                      <a:pt x="377" y="-4"/>
                      <a:pt x="436" y="12"/>
                    </a:cubicBezTo>
                    <a:cubicBezTo>
                      <a:pt x="495" y="27"/>
                      <a:pt x="548" y="57"/>
                      <a:pt x="591" y="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6"/>
              <p:cNvSpPr/>
              <p:nvPr/>
            </p:nvSpPr>
            <p:spPr>
              <a:xfrm flipH="1">
                <a:off x="6153988" y="2464830"/>
                <a:ext cx="229361" cy="224583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23" extrusionOk="0">
                    <a:moveTo>
                      <a:pt x="369" y="62"/>
                    </a:moveTo>
                    <a:cubicBezTo>
                      <a:pt x="396" y="89"/>
                      <a:pt x="415" y="121"/>
                      <a:pt x="425" y="157"/>
                    </a:cubicBezTo>
                    <a:cubicBezTo>
                      <a:pt x="435" y="193"/>
                      <a:pt x="435" y="230"/>
                      <a:pt x="425" y="266"/>
                    </a:cubicBezTo>
                    <a:cubicBezTo>
                      <a:pt x="415" y="302"/>
                      <a:pt x="396" y="335"/>
                      <a:pt x="369" y="361"/>
                    </a:cubicBezTo>
                    <a:cubicBezTo>
                      <a:pt x="342" y="387"/>
                      <a:pt x="308" y="406"/>
                      <a:pt x="272" y="416"/>
                    </a:cubicBezTo>
                    <a:cubicBezTo>
                      <a:pt x="235" y="425"/>
                      <a:pt x="196" y="425"/>
                      <a:pt x="160" y="416"/>
                    </a:cubicBezTo>
                    <a:cubicBezTo>
                      <a:pt x="123" y="406"/>
                      <a:pt x="91" y="387"/>
                      <a:pt x="64" y="361"/>
                    </a:cubicBezTo>
                    <a:cubicBezTo>
                      <a:pt x="37" y="335"/>
                      <a:pt x="18" y="302"/>
                      <a:pt x="8" y="266"/>
                    </a:cubicBezTo>
                    <a:cubicBezTo>
                      <a:pt x="-2" y="230"/>
                      <a:pt x="-2" y="193"/>
                      <a:pt x="8" y="157"/>
                    </a:cubicBezTo>
                    <a:cubicBezTo>
                      <a:pt x="18" y="121"/>
                      <a:pt x="37" y="88"/>
                      <a:pt x="64" y="62"/>
                    </a:cubicBezTo>
                    <a:cubicBezTo>
                      <a:pt x="91" y="35"/>
                      <a:pt x="124" y="17"/>
                      <a:pt x="160" y="8"/>
                    </a:cubicBezTo>
                    <a:cubicBezTo>
                      <a:pt x="197" y="-2"/>
                      <a:pt x="236" y="-2"/>
                      <a:pt x="272" y="8"/>
                    </a:cubicBezTo>
                    <a:cubicBezTo>
                      <a:pt x="309" y="17"/>
                      <a:pt x="342" y="36"/>
                      <a:pt x="369" y="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6"/>
              <p:cNvSpPr/>
              <p:nvPr/>
            </p:nvSpPr>
            <p:spPr>
              <a:xfrm flipH="1">
                <a:off x="5830122" y="2795598"/>
                <a:ext cx="758165" cy="1460052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750" extrusionOk="0">
                    <a:moveTo>
                      <a:pt x="0" y="0"/>
                    </a:moveTo>
                    <a:lnTo>
                      <a:pt x="1428" y="0"/>
                    </a:lnTo>
                    <a:lnTo>
                      <a:pt x="1428" y="2750"/>
                    </a:lnTo>
                    <a:lnTo>
                      <a:pt x="0" y="2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291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6"/>
              <p:cNvSpPr/>
              <p:nvPr/>
            </p:nvSpPr>
            <p:spPr>
              <a:xfrm flipH="1">
                <a:off x="6268669" y="2643222"/>
                <a:ext cx="319619" cy="152376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87" extrusionOk="0">
                    <a:moveTo>
                      <a:pt x="0" y="0"/>
                    </a:moveTo>
                    <a:lnTo>
                      <a:pt x="602" y="0"/>
                    </a:lnTo>
                    <a:lnTo>
                      <a:pt x="602" y="287"/>
                    </a:lnTo>
                    <a:lnTo>
                      <a:pt x="0" y="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 flipH="1">
                <a:off x="6235751" y="2602340"/>
                <a:ext cx="385454" cy="6424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21" extrusionOk="0">
                    <a:moveTo>
                      <a:pt x="62" y="121"/>
                    </a:moveTo>
                    <a:lnTo>
                      <a:pt x="664" y="121"/>
                    </a:lnTo>
                    <a:cubicBezTo>
                      <a:pt x="697" y="121"/>
                      <a:pt x="728" y="93"/>
                      <a:pt x="726" y="61"/>
                    </a:cubicBezTo>
                    <a:cubicBezTo>
                      <a:pt x="725" y="28"/>
                      <a:pt x="699" y="0"/>
                      <a:pt x="664" y="0"/>
                    </a:cubicBezTo>
                    <a:lnTo>
                      <a:pt x="62" y="0"/>
                    </a:lnTo>
                    <a:cubicBezTo>
                      <a:pt x="30" y="0"/>
                      <a:pt x="-1" y="28"/>
                      <a:pt x="0" y="61"/>
                    </a:cubicBezTo>
                    <a:cubicBezTo>
                      <a:pt x="2" y="93"/>
                      <a:pt x="28" y="121"/>
                      <a:pt x="62" y="1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 flipH="1">
                <a:off x="5830122" y="2490846"/>
                <a:ext cx="438547" cy="304753"/>
              </a:xfrm>
              <a:custGeom>
                <a:avLst/>
                <a:gdLst/>
                <a:ahLst/>
                <a:cxnLst/>
                <a:rect l="l" t="t" r="r" b="b"/>
                <a:pathLst>
                  <a:path w="826" h="574" extrusionOk="0">
                    <a:moveTo>
                      <a:pt x="612" y="0"/>
                    </a:move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574"/>
                    </a:lnTo>
                    <a:lnTo>
                      <a:pt x="826" y="574"/>
                    </a:ln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 flipH="1">
                <a:off x="5830122" y="2490846"/>
                <a:ext cx="438547" cy="17573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331" extrusionOk="0">
                    <a:moveTo>
                      <a:pt x="826" y="331"/>
                    </a:move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331"/>
                    </a:lnTo>
                    <a:lnTo>
                      <a:pt x="826" y="3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6"/>
              <p:cNvSpPr/>
              <p:nvPr/>
            </p:nvSpPr>
            <p:spPr>
              <a:xfrm flipH="1">
                <a:off x="5830122" y="2795598"/>
                <a:ext cx="484206" cy="146005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2750" extrusionOk="0">
                    <a:moveTo>
                      <a:pt x="653" y="0"/>
                    </a:moveTo>
                    <a:cubicBezTo>
                      <a:pt x="738" y="268"/>
                      <a:pt x="786" y="569"/>
                      <a:pt x="786" y="886"/>
                    </a:cubicBezTo>
                    <a:cubicBezTo>
                      <a:pt x="786" y="1709"/>
                      <a:pt x="464" y="2419"/>
                      <a:pt x="0" y="2750"/>
                    </a:cubicBezTo>
                    <a:lnTo>
                      <a:pt x="912" y="2750"/>
                    </a:lnTo>
                    <a:lnTo>
                      <a:pt x="912" y="0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6"/>
              <p:cNvSpPr/>
              <p:nvPr/>
            </p:nvSpPr>
            <p:spPr>
              <a:xfrm flipH="1">
                <a:off x="6209205" y="2795598"/>
                <a:ext cx="379083" cy="931248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54" extrusionOk="0">
                    <a:moveTo>
                      <a:pt x="0" y="1746"/>
                    </a:moveTo>
                    <a:cubicBezTo>
                      <a:pt x="24" y="1751"/>
                      <a:pt x="49" y="1754"/>
                      <a:pt x="74" y="1754"/>
                    </a:cubicBezTo>
                    <a:cubicBezTo>
                      <a:pt x="428" y="1754"/>
                      <a:pt x="714" y="1198"/>
                      <a:pt x="714" y="511"/>
                    </a:cubicBezTo>
                    <a:cubicBezTo>
                      <a:pt x="714" y="329"/>
                      <a:pt x="694" y="156"/>
                      <a:pt x="657" y="0"/>
                    </a:cubicBezTo>
                    <a:lnTo>
                      <a:pt x="0" y="0"/>
                    </a:lnTo>
                    <a:lnTo>
                      <a:pt x="0" y="1746"/>
                    </a:ln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 flipH="1">
                <a:off x="5928344" y="2007170"/>
                <a:ext cx="211309" cy="473588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2" extrusionOk="0">
                    <a:moveTo>
                      <a:pt x="199" y="0"/>
                    </a:moveTo>
                    <a:cubicBezTo>
                      <a:pt x="199" y="0"/>
                      <a:pt x="4" y="434"/>
                      <a:pt x="0" y="619"/>
                    </a:cubicBezTo>
                    <a:cubicBezTo>
                      <a:pt x="-5" y="805"/>
                      <a:pt x="199" y="892"/>
                      <a:pt x="199" y="892"/>
                    </a:cubicBezTo>
                    <a:cubicBezTo>
                      <a:pt x="199" y="892"/>
                      <a:pt x="402" y="804"/>
                      <a:pt x="398" y="619"/>
                    </a:cubicBezTo>
                    <a:cubicBezTo>
                      <a:pt x="393" y="433"/>
                      <a:pt x="199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 flipH="1">
                <a:off x="5969756" y="2190871"/>
                <a:ext cx="129016" cy="289887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46" extrusionOk="0">
                    <a:moveTo>
                      <a:pt x="122" y="0"/>
                    </a:moveTo>
                    <a:cubicBezTo>
                      <a:pt x="122" y="0"/>
                      <a:pt x="3" y="265"/>
                      <a:pt x="0" y="379"/>
                    </a:cubicBezTo>
                    <a:cubicBezTo>
                      <a:pt x="-3" y="492"/>
                      <a:pt x="122" y="546"/>
                      <a:pt x="122" y="546"/>
                    </a:cubicBezTo>
                    <a:cubicBezTo>
                      <a:pt x="122" y="546"/>
                      <a:pt x="246" y="493"/>
                      <a:pt x="243" y="379"/>
                    </a:cubicBezTo>
                    <a:cubicBezTo>
                      <a:pt x="241" y="266"/>
                      <a:pt x="12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6"/>
              <p:cNvSpPr/>
              <p:nvPr/>
            </p:nvSpPr>
            <p:spPr>
              <a:xfrm flipH="1">
                <a:off x="5955421" y="4022042"/>
                <a:ext cx="1949037" cy="28988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546" extrusionOk="0">
                    <a:moveTo>
                      <a:pt x="0" y="0"/>
                    </a:moveTo>
                    <a:lnTo>
                      <a:pt x="3671" y="0"/>
                    </a:lnTo>
                    <a:lnTo>
                      <a:pt x="3671" y="546"/>
                    </a:lnTo>
                    <a:lnTo>
                      <a:pt x="0" y="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6"/>
              <p:cNvSpPr/>
              <p:nvPr/>
            </p:nvSpPr>
            <p:spPr>
              <a:xfrm flipH="1">
                <a:off x="7851896" y="4022042"/>
                <a:ext cx="105655" cy="289887"/>
              </a:xfrm>
              <a:custGeom>
                <a:avLst/>
                <a:gdLst/>
                <a:ahLst/>
                <a:cxnLst/>
                <a:rect l="l" t="t" r="r" b="b"/>
                <a:pathLst>
                  <a:path w="199" h="546" extrusionOk="0">
                    <a:moveTo>
                      <a:pt x="199" y="273"/>
                    </a:moveTo>
                    <a:cubicBezTo>
                      <a:pt x="199" y="424"/>
                      <a:pt x="155" y="546"/>
                      <a:pt x="100" y="546"/>
                    </a:cubicBezTo>
                    <a:cubicBezTo>
                      <a:pt x="44" y="546"/>
                      <a:pt x="0" y="424"/>
                      <a:pt x="0" y="273"/>
                    </a:cubicBezTo>
                    <a:cubicBezTo>
                      <a:pt x="0" y="122"/>
                      <a:pt x="44" y="0"/>
                      <a:pt x="100" y="0"/>
                    </a:cubicBezTo>
                    <a:cubicBezTo>
                      <a:pt x="155" y="0"/>
                      <a:pt x="199" y="122"/>
                      <a:pt x="199" y="27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 flipH="1">
                <a:off x="5516344" y="4022042"/>
                <a:ext cx="666315" cy="28988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46" extrusionOk="0">
                    <a:moveTo>
                      <a:pt x="1188" y="0"/>
                    </a:moveTo>
                    <a:lnTo>
                      <a:pt x="0" y="0"/>
                    </a:lnTo>
                    <a:cubicBezTo>
                      <a:pt x="42" y="0"/>
                      <a:pt x="75" y="122"/>
                      <a:pt x="75" y="273"/>
                    </a:cubicBezTo>
                    <a:cubicBezTo>
                      <a:pt x="75" y="424"/>
                      <a:pt x="42" y="546"/>
                      <a:pt x="0" y="546"/>
                    </a:cubicBezTo>
                    <a:lnTo>
                      <a:pt x="1188" y="546"/>
                    </a:lnTo>
                    <a:cubicBezTo>
                      <a:pt x="1339" y="258"/>
                      <a:pt x="1188" y="0"/>
                      <a:pt x="1188" y="0"/>
                    </a:cubicBez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 flipH="1">
                <a:off x="5575277" y="4059738"/>
                <a:ext cx="113088" cy="3026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213" y="29"/>
                    </a:moveTo>
                    <a:cubicBezTo>
                      <a:pt x="213" y="34"/>
                      <a:pt x="208" y="39"/>
                      <a:pt x="199" y="43"/>
                    </a:cubicBezTo>
                    <a:cubicBezTo>
                      <a:pt x="190" y="47"/>
                      <a:pt x="176" y="50"/>
                      <a:pt x="160" y="53"/>
                    </a:cubicBezTo>
                    <a:cubicBezTo>
                      <a:pt x="144" y="55"/>
                      <a:pt x="125" y="57"/>
                      <a:pt x="107" y="57"/>
                    </a:cubicBezTo>
                    <a:cubicBezTo>
                      <a:pt x="88" y="57"/>
                      <a:pt x="69" y="55"/>
                      <a:pt x="53" y="53"/>
                    </a:cubicBezTo>
                    <a:cubicBezTo>
                      <a:pt x="36" y="50"/>
                      <a:pt x="23" y="47"/>
                      <a:pt x="14" y="43"/>
                    </a:cubicBezTo>
                    <a:cubicBezTo>
                      <a:pt x="4" y="39"/>
                      <a:pt x="0" y="34"/>
                      <a:pt x="0" y="29"/>
                    </a:cubicBezTo>
                    <a:cubicBezTo>
                      <a:pt x="0" y="24"/>
                      <a:pt x="5" y="19"/>
                      <a:pt x="14" y="14"/>
                    </a:cubicBezTo>
                    <a:cubicBezTo>
                      <a:pt x="24" y="10"/>
                      <a:pt x="36" y="6"/>
                      <a:pt x="53" y="4"/>
                    </a:cubicBezTo>
                    <a:cubicBezTo>
                      <a:pt x="69" y="1"/>
                      <a:pt x="88" y="0"/>
                      <a:pt x="107" y="0"/>
                    </a:cubicBezTo>
                    <a:cubicBezTo>
                      <a:pt x="125" y="0"/>
                      <a:pt x="144" y="1"/>
                      <a:pt x="160" y="4"/>
                    </a:cubicBezTo>
                    <a:cubicBezTo>
                      <a:pt x="176" y="6"/>
                      <a:pt x="190" y="10"/>
                      <a:pt x="199" y="14"/>
                    </a:cubicBezTo>
                    <a:cubicBezTo>
                      <a:pt x="208" y="19"/>
                      <a:pt x="213" y="24"/>
                      <a:pt x="213" y="29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 flipH="1">
                <a:off x="5711725" y="4111769"/>
                <a:ext cx="85479" cy="2283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0" y="43"/>
                    </a:moveTo>
                    <a:cubicBezTo>
                      <a:pt x="36" y="43"/>
                      <a:pt x="0" y="33"/>
                      <a:pt x="0" y="21"/>
                    </a:cubicBezTo>
                    <a:cubicBezTo>
                      <a:pt x="0" y="9"/>
                      <a:pt x="35" y="0"/>
                      <a:pt x="80" y="0"/>
                    </a:cubicBezTo>
                    <a:cubicBezTo>
                      <a:pt x="124" y="0"/>
                      <a:pt x="161" y="9"/>
                      <a:pt x="161" y="21"/>
                    </a:cubicBezTo>
                    <a:cubicBezTo>
                      <a:pt x="161" y="33"/>
                      <a:pt x="125" y="43"/>
                      <a:pt x="80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 flipH="1">
                <a:off x="5631555" y="4157960"/>
                <a:ext cx="6530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8"/>
                      <a:pt x="27" y="0"/>
                      <a:pt x="61" y="0"/>
                    </a:cubicBezTo>
                    <a:cubicBezTo>
                      <a:pt x="94" y="0"/>
                      <a:pt x="123" y="8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6"/>
              <p:cNvSpPr/>
              <p:nvPr/>
            </p:nvSpPr>
            <p:spPr>
              <a:xfrm flipH="1">
                <a:off x="5563596" y="4228042"/>
                <a:ext cx="113088" cy="30794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8" extrusionOk="0">
                    <a:moveTo>
                      <a:pt x="107" y="58"/>
                    </a:moveTo>
                    <a:cubicBezTo>
                      <a:pt x="48" y="58"/>
                      <a:pt x="0" y="45"/>
                      <a:pt x="0" y="29"/>
                    </a:cubicBezTo>
                    <a:cubicBezTo>
                      <a:pt x="0" y="13"/>
                      <a:pt x="48" y="0"/>
                      <a:pt x="107" y="0"/>
                    </a:cubicBezTo>
                    <a:cubicBezTo>
                      <a:pt x="166" y="0"/>
                      <a:pt x="213" y="13"/>
                      <a:pt x="213" y="29"/>
                    </a:cubicBezTo>
                    <a:cubicBezTo>
                      <a:pt x="213" y="45"/>
                      <a:pt x="166" y="58"/>
                      <a:pt x="107" y="5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6"/>
              <p:cNvSpPr/>
              <p:nvPr/>
            </p:nvSpPr>
            <p:spPr>
              <a:xfrm flipH="1">
                <a:off x="5721813" y="4186630"/>
                <a:ext cx="6530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 flipH="1">
                <a:off x="5821096" y="4243439"/>
                <a:ext cx="84948" cy="2283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" extrusionOk="0">
                    <a:moveTo>
                      <a:pt x="160" y="22"/>
                    </a:moveTo>
                    <a:cubicBezTo>
                      <a:pt x="160" y="25"/>
                      <a:pt x="156" y="29"/>
                      <a:pt x="149" y="33"/>
                    </a:cubicBezTo>
                    <a:cubicBezTo>
                      <a:pt x="142" y="36"/>
                      <a:pt x="132" y="38"/>
                      <a:pt x="120" y="40"/>
                    </a:cubicBezTo>
                    <a:cubicBezTo>
                      <a:pt x="108" y="41"/>
                      <a:pt x="94" y="43"/>
                      <a:pt x="80" y="43"/>
                    </a:cubicBezTo>
                    <a:cubicBezTo>
                      <a:pt x="66" y="43"/>
                      <a:pt x="52" y="41"/>
                      <a:pt x="40" y="40"/>
                    </a:cubicBezTo>
                    <a:cubicBezTo>
                      <a:pt x="28" y="38"/>
                      <a:pt x="17" y="36"/>
                      <a:pt x="10" y="33"/>
                    </a:cubicBezTo>
                    <a:cubicBezTo>
                      <a:pt x="3" y="29"/>
                      <a:pt x="0" y="25"/>
                      <a:pt x="0" y="22"/>
                    </a:cubicBezTo>
                    <a:cubicBezTo>
                      <a:pt x="0" y="18"/>
                      <a:pt x="3" y="14"/>
                      <a:pt x="10" y="11"/>
                    </a:cubicBezTo>
                    <a:cubicBezTo>
                      <a:pt x="17" y="8"/>
                      <a:pt x="28" y="5"/>
                      <a:pt x="40" y="3"/>
                    </a:cubicBezTo>
                    <a:cubicBezTo>
                      <a:pt x="52" y="1"/>
                      <a:pt x="66" y="0"/>
                      <a:pt x="80" y="0"/>
                    </a:cubicBezTo>
                    <a:cubicBezTo>
                      <a:pt x="94" y="0"/>
                      <a:pt x="108" y="1"/>
                      <a:pt x="120" y="3"/>
                    </a:cubicBezTo>
                    <a:cubicBezTo>
                      <a:pt x="132" y="5"/>
                      <a:pt x="142" y="8"/>
                      <a:pt x="149" y="11"/>
                    </a:cubicBezTo>
                    <a:cubicBezTo>
                      <a:pt x="156" y="14"/>
                      <a:pt x="160" y="18"/>
                      <a:pt x="160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 flipH="1">
                <a:off x="5898612" y="4180258"/>
                <a:ext cx="113088" cy="3026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106" y="57"/>
                    </a:moveTo>
                    <a:cubicBezTo>
                      <a:pt x="47" y="57"/>
                      <a:pt x="0" y="44"/>
                      <a:pt x="0" y="29"/>
                    </a:cubicBezTo>
                    <a:cubicBezTo>
                      <a:pt x="0" y="13"/>
                      <a:pt x="47" y="0"/>
                      <a:pt x="106" y="0"/>
                    </a:cubicBezTo>
                    <a:cubicBezTo>
                      <a:pt x="165" y="0"/>
                      <a:pt x="213" y="13"/>
                      <a:pt x="213" y="29"/>
                    </a:cubicBezTo>
                    <a:cubicBezTo>
                      <a:pt x="213" y="44"/>
                      <a:pt x="165" y="57"/>
                      <a:pt x="106" y="57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 flipH="1">
                <a:off x="5849235" y="4114423"/>
                <a:ext cx="6530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7" y="33"/>
                      <a:pt x="0" y="25"/>
                      <a:pt x="0" y="16"/>
                    </a:cubicBezTo>
                    <a:cubicBezTo>
                      <a:pt x="0" y="6"/>
                      <a:pt x="27" y="0"/>
                      <a:pt x="61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 flipH="1">
                <a:off x="5806761" y="4059738"/>
                <a:ext cx="85479" cy="2283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161" y="22"/>
                    </a:moveTo>
                    <a:cubicBezTo>
                      <a:pt x="161" y="25"/>
                      <a:pt x="157" y="28"/>
                      <a:pt x="150" y="32"/>
                    </a:cubicBezTo>
                    <a:cubicBezTo>
                      <a:pt x="143" y="35"/>
                      <a:pt x="133" y="38"/>
                      <a:pt x="121" y="40"/>
                    </a:cubicBezTo>
                    <a:cubicBezTo>
                      <a:pt x="108" y="42"/>
                      <a:pt x="95" y="43"/>
                      <a:pt x="81" y="43"/>
                    </a:cubicBezTo>
                    <a:cubicBezTo>
                      <a:pt x="66" y="43"/>
                      <a:pt x="52" y="42"/>
                      <a:pt x="40" y="40"/>
                    </a:cubicBezTo>
                    <a:cubicBezTo>
                      <a:pt x="27" y="38"/>
                      <a:pt x="18" y="35"/>
                      <a:pt x="11" y="32"/>
                    </a:cubicBezTo>
                    <a:cubicBezTo>
                      <a:pt x="4" y="28"/>
                      <a:pt x="0" y="25"/>
                      <a:pt x="0" y="22"/>
                    </a:cubicBezTo>
                    <a:cubicBezTo>
                      <a:pt x="0" y="18"/>
                      <a:pt x="4" y="14"/>
                      <a:pt x="11" y="11"/>
                    </a:cubicBezTo>
                    <a:cubicBezTo>
                      <a:pt x="18" y="7"/>
                      <a:pt x="27" y="5"/>
                      <a:pt x="40" y="3"/>
                    </a:cubicBezTo>
                    <a:cubicBezTo>
                      <a:pt x="52" y="1"/>
                      <a:pt x="66" y="0"/>
                      <a:pt x="81" y="0"/>
                    </a:cubicBezTo>
                    <a:cubicBezTo>
                      <a:pt x="95" y="0"/>
                      <a:pt x="108" y="1"/>
                      <a:pt x="121" y="3"/>
                    </a:cubicBezTo>
                    <a:cubicBezTo>
                      <a:pt x="133" y="5"/>
                      <a:pt x="143" y="7"/>
                      <a:pt x="150" y="11"/>
                    </a:cubicBezTo>
                    <a:cubicBezTo>
                      <a:pt x="157" y="14"/>
                      <a:pt x="161" y="18"/>
                      <a:pt x="161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6"/>
              <p:cNvSpPr/>
              <p:nvPr/>
            </p:nvSpPr>
            <p:spPr>
              <a:xfrm flipH="1">
                <a:off x="5969225" y="4062392"/>
                <a:ext cx="6530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 flipH="1">
                <a:off x="6011699" y="4102743"/>
                <a:ext cx="85479" cy="2283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1" y="43"/>
                    </a:moveTo>
                    <a:cubicBezTo>
                      <a:pt x="36" y="43"/>
                      <a:pt x="0" y="34"/>
                      <a:pt x="0" y="22"/>
                    </a:cubicBezTo>
                    <a:cubicBezTo>
                      <a:pt x="0" y="10"/>
                      <a:pt x="36" y="0"/>
                      <a:pt x="81" y="0"/>
                    </a:cubicBezTo>
                    <a:cubicBezTo>
                      <a:pt x="125" y="0"/>
                      <a:pt x="161" y="10"/>
                      <a:pt x="161" y="22"/>
                    </a:cubicBezTo>
                    <a:cubicBezTo>
                      <a:pt x="161" y="34"/>
                      <a:pt x="125" y="43"/>
                      <a:pt x="81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 flipH="1">
                <a:off x="6021787" y="4257774"/>
                <a:ext cx="6530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2" y="33"/>
                    </a:moveTo>
                    <a:cubicBezTo>
                      <a:pt x="28" y="33"/>
                      <a:pt x="0" y="25"/>
                      <a:pt x="0" y="16"/>
                    </a:cubicBezTo>
                    <a:cubicBezTo>
                      <a:pt x="0" y="6"/>
                      <a:pt x="28" y="0"/>
                      <a:pt x="62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2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6"/>
              <p:cNvSpPr/>
              <p:nvPr/>
            </p:nvSpPr>
            <p:spPr>
              <a:xfrm flipH="1">
                <a:off x="5518998" y="4144686"/>
                <a:ext cx="2438552" cy="167242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315" extrusionOk="0">
                    <a:moveTo>
                      <a:pt x="3111" y="225"/>
                    </a:moveTo>
                    <a:cubicBezTo>
                      <a:pt x="2280" y="225"/>
                      <a:pt x="444" y="136"/>
                      <a:pt x="1" y="0"/>
                    </a:cubicBezTo>
                    <a:cubicBezTo>
                      <a:pt x="0" y="14"/>
                      <a:pt x="0" y="28"/>
                      <a:pt x="0" y="42"/>
                    </a:cubicBezTo>
                    <a:cubicBezTo>
                      <a:pt x="0" y="193"/>
                      <a:pt x="45" y="315"/>
                      <a:pt x="100" y="315"/>
                    </a:cubicBezTo>
                    <a:lnTo>
                      <a:pt x="4531" y="315"/>
                    </a:lnTo>
                    <a:cubicBezTo>
                      <a:pt x="4567" y="246"/>
                      <a:pt x="4585" y="180"/>
                      <a:pt x="4593" y="118"/>
                    </a:cubicBezTo>
                    <a:cubicBezTo>
                      <a:pt x="4182" y="185"/>
                      <a:pt x="3668" y="225"/>
                      <a:pt x="3111" y="225"/>
                    </a:cubicBez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6"/>
              <p:cNvSpPr/>
              <p:nvPr/>
            </p:nvSpPr>
            <p:spPr>
              <a:xfrm flipH="1">
                <a:off x="8241597" y="4227511"/>
                <a:ext cx="400320" cy="6902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30" extrusionOk="0">
                    <a:moveTo>
                      <a:pt x="696" y="1"/>
                    </a:moveTo>
                    <a:lnTo>
                      <a:pt x="88" y="6"/>
                    </a:lnTo>
                    <a:cubicBezTo>
                      <a:pt x="88" y="6"/>
                      <a:pt x="68" y="25"/>
                      <a:pt x="51" y="46"/>
                    </a:cubicBezTo>
                    <a:cubicBezTo>
                      <a:pt x="50" y="45"/>
                      <a:pt x="49" y="45"/>
                      <a:pt x="48" y="45"/>
                    </a:cubicBezTo>
                    <a:cubicBezTo>
                      <a:pt x="48" y="45"/>
                      <a:pt x="-18" y="123"/>
                      <a:pt x="5" y="130"/>
                    </a:cubicBezTo>
                    <a:cubicBezTo>
                      <a:pt x="16" y="133"/>
                      <a:pt x="35" y="117"/>
                      <a:pt x="48" y="97"/>
                    </a:cubicBezTo>
                    <a:cubicBezTo>
                      <a:pt x="75" y="97"/>
                      <a:pt x="125" y="75"/>
                      <a:pt x="173" y="79"/>
                    </a:cubicBezTo>
                    <a:cubicBezTo>
                      <a:pt x="183" y="99"/>
                      <a:pt x="198" y="125"/>
                      <a:pt x="211" y="124"/>
                    </a:cubicBezTo>
                    <a:cubicBezTo>
                      <a:pt x="221" y="122"/>
                      <a:pt x="218" y="103"/>
                      <a:pt x="208" y="86"/>
                    </a:cubicBezTo>
                    <a:cubicBezTo>
                      <a:pt x="267" y="106"/>
                      <a:pt x="254" y="100"/>
                      <a:pt x="325" y="81"/>
                    </a:cubicBezTo>
                    <a:cubicBezTo>
                      <a:pt x="328" y="80"/>
                      <a:pt x="330" y="79"/>
                      <a:pt x="332" y="79"/>
                    </a:cubicBezTo>
                    <a:cubicBezTo>
                      <a:pt x="314" y="90"/>
                      <a:pt x="299" y="100"/>
                      <a:pt x="304" y="105"/>
                    </a:cubicBezTo>
                    <a:cubicBezTo>
                      <a:pt x="313" y="112"/>
                      <a:pt x="369" y="87"/>
                      <a:pt x="386" y="67"/>
                    </a:cubicBezTo>
                    <a:cubicBezTo>
                      <a:pt x="397" y="68"/>
                      <a:pt x="407" y="71"/>
                      <a:pt x="431" y="78"/>
                    </a:cubicBezTo>
                    <a:cubicBezTo>
                      <a:pt x="449" y="95"/>
                      <a:pt x="479" y="122"/>
                      <a:pt x="491" y="118"/>
                    </a:cubicBezTo>
                    <a:cubicBezTo>
                      <a:pt x="499" y="115"/>
                      <a:pt x="492" y="103"/>
                      <a:pt x="480" y="90"/>
                    </a:cubicBezTo>
                    <a:cubicBezTo>
                      <a:pt x="536" y="104"/>
                      <a:pt x="555" y="104"/>
                      <a:pt x="605" y="89"/>
                    </a:cubicBezTo>
                    <a:cubicBezTo>
                      <a:pt x="623" y="83"/>
                      <a:pt x="637" y="81"/>
                      <a:pt x="651" y="81"/>
                    </a:cubicBezTo>
                    <a:cubicBezTo>
                      <a:pt x="673" y="93"/>
                      <a:pt x="697" y="104"/>
                      <a:pt x="705" y="99"/>
                    </a:cubicBezTo>
                    <a:cubicBezTo>
                      <a:pt x="710" y="96"/>
                      <a:pt x="706" y="90"/>
                      <a:pt x="697" y="83"/>
                    </a:cubicBezTo>
                    <a:cubicBezTo>
                      <a:pt x="710" y="85"/>
                      <a:pt x="723" y="86"/>
                      <a:pt x="739" y="84"/>
                    </a:cubicBezTo>
                    <a:cubicBezTo>
                      <a:pt x="789" y="81"/>
                      <a:pt x="696" y="0"/>
                      <a:pt x="696" y="0"/>
                    </a:cubicBez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6"/>
              <p:cNvSpPr/>
              <p:nvPr/>
            </p:nvSpPr>
            <p:spPr>
              <a:xfrm flipH="1">
                <a:off x="7938968" y="2974521"/>
                <a:ext cx="679057" cy="127316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2398" extrusionOk="0">
                    <a:moveTo>
                      <a:pt x="687" y="0"/>
                    </a:moveTo>
                    <a:cubicBezTo>
                      <a:pt x="687" y="0"/>
                      <a:pt x="39" y="1036"/>
                      <a:pt x="12" y="1190"/>
                    </a:cubicBezTo>
                    <a:cubicBezTo>
                      <a:pt x="-15" y="1343"/>
                      <a:pt x="12" y="2398"/>
                      <a:pt x="12" y="2398"/>
                    </a:cubicBezTo>
                    <a:lnTo>
                      <a:pt x="687" y="2398"/>
                    </a:lnTo>
                    <a:lnTo>
                      <a:pt x="687" y="1265"/>
                    </a:lnTo>
                    <a:lnTo>
                      <a:pt x="1279" y="326"/>
                    </a:lnTo>
                    <a:cubicBezTo>
                      <a:pt x="1279" y="326"/>
                      <a:pt x="1160" y="3"/>
                      <a:pt x="6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6"/>
              <p:cNvSpPr/>
              <p:nvPr/>
            </p:nvSpPr>
            <p:spPr>
              <a:xfrm flipH="1">
                <a:off x="7938968" y="2974521"/>
                <a:ext cx="637645" cy="67162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65" extrusionOk="0">
                    <a:moveTo>
                      <a:pt x="609" y="0"/>
                    </a:moveTo>
                    <a:cubicBezTo>
                      <a:pt x="609" y="0"/>
                      <a:pt x="217" y="600"/>
                      <a:pt x="0" y="1035"/>
                    </a:cubicBezTo>
                    <a:cubicBezTo>
                      <a:pt x="164" y="1012"/>
                      <a:pt x="420" y="1053"/>
                      <a:pt x="609" y="1265"/>
                    </a:cubicBezTo>
                    <a:lnTo>
                      <a:pt x="1201" y="326"/>
                    </a:lnTo>
                    <a:cubicBezTo>
                      <a:pt x="1201" y="326"/>
                      <a:pt x="1082" y="3"/>
                      <a:pt x="6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6"/>
              <p:cNvSpPr/>
              <p:nvPr/>
            </p:nvSpPr>
            <p:spPr>
              <a:xfrm flipH="1">
                <a:off x="8189566" y="3040887"/>
                <a:ext cx="59464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58" extrusionOk="0">
                    <a:moveTo>
                      <a:pt x="82" y="96"/>
                    </a:moveTo>
                    <a:cubicBezTo>
                      <a:pt x="54" y="139"/>
                      <a:pt x="20" y="165"/>
                      <a:pt x="6" y="157"/>
                    </a:cubicBezTo>
                    <a:cubicBezTo>
                      <a:pt x="-9" y="148"/>
                      <a:pt x="3" y="107"/>
                      <a:pt x="30" y="64"/>
                    </a:cubicBezTo>
                    <a:cubicBezTo>
                      <a:pt x="58" y="21"/>
                      <a:pt x="91" y="-7"/>
                      <a:pt x="106" y="2"/>
                    </a:cubicBezTo>
                    <a:cubicBezTo>
                      <a:pt x="120" y="11"/>
                      <a:pt x="110" y="53"/>
                      <a:pt x="82" y="96"/>
                    </a:cubicBezTo>
                    <a:close/>
                  </a:path>
                </a:pathLst>
              </a:custGeom>
              <a:solidFill>
                <a:srgbClr val="FFCC90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 flipH="1">
                <a:off x="8211334" y="3167779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5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69" y="-5"/>
                      <a:pt x="80" y="2"/>
                    </a:cubicBezTo>
                    <a:cubicBezTo>
                      <a:pt x="90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 flipH="1">
                <a:off x="8134880" y="3133799"/>
                <a:ext cx="34510" cy="48845"/>
              </a:xfrm>
              <a:custGeom>
                <a:avLst/>
                <a:gdLst/>
                <a:ahLst/>
                <a:cxnLst/>
                <a:rect l="l" t="t" r="r" b="b"/>
                <a:pathLst>
                  <a:path w="65" h="92" extrusionOk="0">
                    <a:moveTo>
                      <a:pt x="48" y="55"/>
                    </a:moveTo>
                    <a:cubicBezTo>
                      <a:pt x="32" y="80"/>
                      <a:pt x="12" y="96"/>
                      <a:pt x="4" y="91"/>
                    </a:cubicBezTo>
                    <a:cubicBezTo>
                      <a:pt x="-4" y="86"/>
                      <a:pt x="2" y="62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7"/>
                      <a:pt x="64" y="31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 flipH="1">
                <a:off x="8032411" y="3126366"/>
                <a:ext cx="59995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8" extrusionOk="0">
                    <a:moveTo>
                      <a:pt x="83" y="96"/>
                    </a:moveTo>
                    <a:cubicBezTo>
                      <a:pt x="55" y="139"/>
                      <a:pt x="21" y="165"/>
                      <a:pt x="7" y="157"/>
                    </a:cubicBezTo>
                    <a:cubicBezTo>
                      <a:pt x="-8" y="148"/>
                      <a:pt x="3" y="107"/>
                      <a:pt x="31" y="64"/>
                    </a:cubicBezTo>
                    <a:cubicBezTo>
                      <a:pt x="59" y="21"/>
                      <a:pt x="92" y="-7"/>
                      <a:pt x="107" y="2"/>
                    </a:cubicBezTo>
                    <a:cubicBezTo>
                      <a:pt x="121" y="11"/>
                      <a:pt x="111" y="53"/>
                      <a:pt x="83" y="96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 flipH="1">
                <a:off x="8151870" y="3215562"/>
                <a:ext cx="34510" cy="48845"/>
              </a:xfrm>
              <a:custGeom>
                <a:avLst/>
                <a:gdLst/>
                <a:ahLst/>
                <a:cxnLst/>
                <a:rect l="l" t="t" r="r" b="b"/>
                <a:pathLst>
                  <a:path w="65" h="92" extrusionOk="0">
                    <a:moveTo>
                      <a:pt x="48" y="55"/>
                    </a:moveTo>
                    <a:cubicBezTo>
                      <a:pt x="32" y="80"/>
                      <a:pt x="12" y="96"/>
                      <a:pt x="4" y="91"/>
                    </a:cubicBezTo>
                    <a:cubicBezTo>
                      <a:pt x="-4" y="86"/>
                      <a:pt x="2" y="61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6"/>
                      <a:pt x="64" y="31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 flipH="1">
                <a:off x="8144437" y="3320686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3"/>
                    </a:moveTo>
                    <a:cubicBezTo>
                      <a:pt x="41" y="105"/>
                      <a:pt x="15" y="125"/>
                      <a:pt x="5" y="119"/>
                    </a:cubicBezTo>
                    <a:cubicBezTo>
                      <a:pt x="-6" y="112"/>
                      <a:pt x="2" y="81"/>
                      <a:pt x="23" y="49"/>
                    </a:cubicBezTo>
                    <a:cubicBezTo>
                      <a:pt x="44" y="16"/>
                      <a:pt x="70" y="-5"/>
                      <a:pt x="80" y="2"/>
                    </a:cubicBezTo>
                    <a:cubicBezTo>
                      <a:pt x="91" y="9"/>
                      <a:pt x="83" y="40"/>
                      <a:pt x="62" y="7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6"/>
              <p:cNvSpPr/>
              <p:nvPr/>
            </p:nvSpPr>
            <p:spPr>
              <a:xfrm flipH="1">
                <a:off x="8234164" y="3344578"/>
                <a:ext cx="59995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8" extrusionOk="0">
                    <a:moveTo>
                      <a:pt x="83" y="95"/>
                    </a:moveTo>
                    <a:cubicBezTo>
                      <a:pt x="55" y="138"/>
                      <a:pt x="21" y="166"/>
                      <a:pt x="7" y="157"/>
                    </a:cubicBezTo>
                    <a:cubicBezTo>
                      <a:pt x="-8" y="148"/>
                      <a:pt x="3" y="106"/>
                      <a:pt x="31" y="63"/>
                    </a:cubicBezTo>
                    <a:cubicBezTo>
                      <a:pt x="59" y="20"/>
                      <a:pt x="92" y="-7"/>
                      <a:pt x="107" y="2"/>
                    </a:cubicBezTo>
                    <a:cubicBezTo>
                      <a:pt x="121" y="10"/>
                      <a:pt x="111" y="52"/>
                      <a:pt x="83" y="9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6"/>
              <p:cNvSpPr/>
              <p:nvPr/>
            </p:nvSpPr>
            <p:spPr>
              <a:xfrm flipH="1">
                <a:off x="8277169" y="3268655"/>
                <a:ext cx="34510" cy="48314"/>
              </a:xfrm>
              <a:custGeom>
                <a:avLst/>
                <a:gdLst/>
                <a:ahLst/>
                <a:cxnLst/>
                <a:rect l="l" t="t" r="r" b="b"/>
                <a:pathLst>
                  <a:path w="65" h="91" extrusionOk="0">
                    <a:moveTo>
                      <a:pt x="48" y="55"/>
                    </a:moveTo>
                    <a:cubicBezTo>
                      <a:pt x="32" y="79"/>
                      <a:pt x="12" y="95"/>
                      <a:pt x="4" y="90"/>
                    </a:cubicBezTo>
                    <a:cubicBezTo>
                      <a:pt x="-4" y="85"/>
                      <a:pt x="2" y="60"/>
                      <a:pt x="18" y="36"/>
                    </a:cubicBezTo>
                    <a:cubicBezTo>
                      <a:pt x="34" y="11"/>
                      <a:pt x="54" y="-4"/>
                      <a:pt x="62" y="1"/>
                    </a:cubicBezTo>
                    <a:cubicBezTo>
                      <a:pt x="70" y="6"/>
                      <a:pt x="64" y="30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 flipH="1">
                <a:off x="8303185" y="3208129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6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70" y="-5"/>
                      <a:pt x="81" y="2"/>
                    </a:cubicBezTo>
                    <a:cubicBezTo>
                      <a:pt x="91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 flipH="1">
                <a:off x="8380700" y="3327057"/>
                <a:ext cx="34510" cy="48314"/>
              </a:xfrm>
              <a:custGeom>
                <a:avLst/>
                <a:gdLst/>
                <a:ahLst/>
                <a:cxnLst/>
                <a:rect l="l" t="t" r="r" b="b"/>
                <a:pathLst>
                  <a:path w="65" h="91" extrusionOk="0">
                    <a:moveTo>
                      <a:pt x="48" y="55"/>
                    </a:moveTo>
                    <a:cubicBezTo>
                      <a:pt x="32" y="80"/>
                      <a:pt x="12" y="95"/>
                      <a:pt x="4" y="90"/>
                    </a:cubicBezTo>
                    <a:cubicBezTo>
                      <a:pt x="-4" y="84"/>
                      <a:pt x="2" y="61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6"/>
                      <a:pt x="64" y="30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 flipH="1">
                <a:off x="8361056" y="3381743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5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69" y="-5"/>
                      <a:pt x="80" y="2"/>
                    </a:cubicBezTo>
                    <a:cubicBezTo>
                      <a:pt x="90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 flipH="1">
                <a:off x="8229917" y="3474124"/>
                <a:ext cx="34510" cy="48845"/>
              </a:xfrm>
              <a:custGeom>
                <a:avLst/>
                <a:gdLst/>
                <a:ahLst/>
                <a:cxnLst/>
                <a:rect l="l" t="t" r="r" b="b"/>
                <a:pathLst>
                  <a:path w="65" h="92" extrusionOk="0">
                    <a:moveTo>
                      <a:pt x="48" y="55"/>
                    </a:moveTo>
                    <a:cubicBezTo>
                      <a:pt x="32" y="80"/>
                      <a:pt x="12" y="96"/>
                      <a:pt x="4" y="91"/>
                    </a:cubicBezTo>
                    <a:cubicBezTo>
                      <a:pt x="-4" y="86"/>
                      <a:pt x="2" y="61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6"/>
                      <a:pt x="64" y="31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 flipH="1">
                <a:off x="7938968" y="3045665"/>
                <a:ext cx="432706" cy="1202021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264" extrusionOk="0">
                    <a:moveTo>
                      <a:pt x="223" y="1131"/>
                    </a:moveTo>
                    <a:lnTo>
                      <a:pt x="815" y="192"/>
                    </a:lnTo>
                    <a:cubicBezTo>
                      <a:pt x="815" y="192"/>
                      <a:pt x="777" y="90"/>
                      <a:pt x="660" y="0"/>
                    </a:cubicBezTo>
                    <a:cubicBezTo>
                      <a:pt x="432" y="311"/>
                      <a:pt x="27" y="898"/>
                      <a:pt x="5" y="1199"/>
                    </a:cubicBezTo>
                    <a:cubicBezTo>
                      <a:pt x="-9" y="1397"/>
                      <a:pt x="8" y="1845"/>
                      <a:pt x="30" y="2264"/>
                    </a:cubicBezTo>
                    <a:lnTo>
                      <a:pt x="223" y="2264"/>
                    </a:lnTo>
                    <a:lnTo>
                      <a:pt x="223" y="1131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 flipH="1">
                <a:off x="8621741" y="4278480"/>
                <a:ext cx="55747" cy="3026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7" extrusionOk="0">
                    <a:moveTo>
                      <a:pt x="69" y="46"/>
                    </a:moveTo>
                    <a:cubicBezTo>
                      <a:pt x="41" y="59"/>
                      <a:pt x="12" y="62"/>
                      <a:pt x="2" y="52"/>
                    </a:cubicBezTo>
                    <a:cubicBezTo>
                      <a:pt x="-7" y="42"/>
                      <a:pt x="13" y="37"/>
                      <a:pt x="41" y="24"/>
                    </a:cubicBezTo>
                    <a:cubicBezTo>
                      <a:pt x="68" y="11"/>
                      <a:pt x="93" y="-6"/>
                      <a:pt x="102" y="4"/>
                    </a:cubicBezTo>
                    <a:cubicBezTo>
                      <a:pt x="112" y="14"/>
                      <a:pt x="97" y="32"/>
                      <a:pt x="69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 flipH="1">
                <a:off x="8532015" y="4283259"/>
                <a:ext cx="25485" cy="18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34" extrusionOk="0">
                    <a:moveTo>
                      <a:pt x="45" y="28"/>
                    </a:moveTo>
                    <a:cubicBezTo>
                      <a:pt x="38" y="36"/>
                      <a:pt x="21" y="37"/>
                      <a:pt x="7" y="31"/>
                    </a:cubicBezTo>
                    <a:cubicBezTo>
                      <a:pt x="-7" y="25"/>
                      <a:pt x="2" y="22"/>
                      <a:pt x="9" y="14"/>
                    </a:cubicBezTo>
                    <a:cubicBezTo>
                      <a:pt x="16" y="6"/>
                      <a:pt x="18" y="-4"/>
                      <a:pt x="32" y="2"/>
                    </a:cubicBezTo>
                    <a:cubicBezTo>
                      <a:pt x="46" y="8"/>
                      <a:pt x="52" y="20"/>
                      <a:pt x="45" y="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 flipH="1">
                <a:off x="8438571" y="4292284"/>
                <a:ext cx="41943" cy="27077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" extrusionOk="0">
                    <a:moveTo>
                      <a:pt x="58" y="11"/>
                    </a:moveTo>
                    <a:cubicBezTo>
                      <a:pt x="78" y="22"/>
                      <a:pt x="85" y="39"/>
                      <a:pt x="75" y="48"/>
                    </a:cubicBezTo>
                    <a:cubicBezTo>
                      <a:pt x="64" y="57"/>
                      <a:pt x="56" y="47"/>
                      <a:pt x="36" y="36"/>
                    </a:cubicBezTo>
                    <a:cubicBezTo>
                      <a:pt x="17" y="24"/>
                      <a:pt x="-8" y="16"/>
                      <a:pt x="3" y="7"/>
                    </a:cubicBezTo>
                    <a:cubicBezTo>
                      <a:pt x="13" y="-3"/>
                      <a:pt x="38" y="-1"/>
                      <a:pt x="58" y="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 flipH="1">
                <a:off x="8384948" y="4280604"/>
                <a:ext cx="26015" cy="18582"/>
              </a:xfrm>
              <a:custGeom>
                <a:avLst/>
                <a:gdLst/>
                <a:ahLst/>
                <a:cxnLst/>
                <a:rect l="l" t="t" r="r" b="b"/>
                <a:pathLst>
                  <a:path w="49" h="35" extrusionOk="0">
                    <a:moveTo>
                      <a:pt x="9" y="32"/>
                    </a:moveTo>
                    <a:cubicBezTo>
                      <a:pt x="-2" y="27"/>
                      <a:pt x="-2" y="14"/>
                      <a:pt x="8" y="5"/>
                    </a:cubicBezTo>
                    <a:cubicBezTo>
                      <a:pt x="18" y="-5"/>
                      <a:pt x="21" y="2"/>
                      <a:pt x="31" y="7"/>
                    </a:cubicBezTo>
                    <a:cubicBezTo>
                      <a:pt x="42" y="13"/>
                      <a:pt x="56" y="15"/>
                      <a:pt x="46" y="25"/>
                    </a:cubicBezTo>
                    <a:cubicBezTo>
                      <a:pt x="36" y="35"/>
                      <a:pt x="20" y="38"/>
                      <a:pt x="9" y="33"/>
                    </a:cubicBezTo>
                    <a:lnTo>
                      <a:pt x="9" y="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6"/>
              <p:cNvSpPr/>
              <p:nvPr/>
            </p:nvSpPr>
            <p:spPr>
              <a:xfrm flipH="1">
                <a:off x="8285664" y="4280073"/>
                <a:ext cx="45129" cy="23892"/>
              </a:xfrm>
              <a:custGeom>
                <a:avLst/>
                <a:gdLst/>
                <a:ahLst/>
                <a:cxnLst/>
                <a:rect l="l" t="t" r="r" b="b"/>
                <a:pathLst>
                  <a:path w="85" h="45" extrusionOk="0">
                    <a:moveTo>
                      <a:pt x="28" y="7"/>
                    </a:moveTo>
                    <a:cubicBezTo>
                      <a:pt x="50" y="-2"/>
                      <a:pt x="75" y="-1"/>
                      <a:pt x="83" y="10"/>
                    </a:cubicBezTo>
                    <a:cubicBezTo>
                      <a:pt x="91" y="20"/>
                      <a:pt x="75" y="22"/>
                      <a:pt x="53" y="31"/>
                    </a:cubicBezTo>
                    <a:cubicBezTo>
                      <a:pt x="31" y="40"/>
                      <a:pt x="11" y="52"/>
                      <a:pt x="3" y="42"/>
                    </a:cubicBezTo>
                    <a:cubicBezTo>
                      <a:pt x="-5" y="31"/>
                      <a:pt x="6" y="16"/>
                      <a:pt x="28" y="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6"/>
              <p:cNvSpPr/>
              <p:nvPr/>
            </p:nvSpPr>
            <p:spPr>
              <a:xfrm flipH="1">
                <a:off x="8206025" y="4288037"/>
                <a:ext cx="41943" cy="40881"/>
              </a:xfrm>
              <a:custGeom>
                <a:avLst/>
                <a:gdLst/>
                <a:ahLst/>
                <a:cxnLst/>
                <a:rect l="l" t="t" r="r" b="b"/>
                <a:pathLst>
                  <a:path w="79" h="77" extrusionOk="0">
                    <a:moveTo>
                      <a:pt x="63" y="50"/>
                    </a:moveTo>
                    <a:cubicBezTo>
                      <a:pt x="46" y="69"/>
                      <a:pt x="20" y="81"/>
                      <a:pt x="6" y="74"/>
                    </a:cubicBezTo>
                    <a:cubicBezTo>
                      <a:pt x="-8" y="68"/>
                      <a:pt x="7" y="59"/>
                      <a:pt x="25" y="38"/>
                    </a:cubicBezTo>
                    <a:cubicBezTo>
                      <a:pt x="43" y="18"/>
                      <a:pt x="56" y="-5"/>
                      <a:pt x="70" y="2"/>
                    </a:cubicBezTo>
                    <a:cubicBezTo>
                      <a:pt x="84" y="8"/>
                      <a:pt x="81" y="30"/>
                      <a:pt x="63" y="5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 flipH="1">
                <a:off x="8362118" y="4308743"/>
                <a:ext cx="26015" cy="18582"/>
              </a:xfrm>
              <a:custGeom>
                <a:avLst/>
                <a:gdLst/>
                <a:ahLst/>
                <a:cxnLst/>
                <a:rect l="l" t="t" r="r" b="b"/>
                <a:pathLst>
                  <a:path w="49" h="35" extrusionOk="0">
                    <a:moveTo>
                      <a:pt x="9" y="31"/>
                    </a:moveTo>
                    <a:cubicBezTo>
                      <a:pt x="-2" y="26"/>
                      <a:pt x="-2" y="14"/>
                      <a:pt x="8" y="5"/>
                    </a:cubicBezTo>
                    <a:cubicBezTo>
                      <a:pt x="18" y="-5"/>
                      <a:pt x="21" y="2"/>
                      <a:pt x="31" y="7"/>
                    </a:cubicBezTo>
                    <a:cubicBezTo>
                      <a:pt x="42" y="13"/>
                      <a:pt x="56" y="15"/>
                      <a:pt x="46" y="25"/>
                    </a:cubicBezTo>
                    <a:cubicBezTo>
                      <a:pt x="36" y="34"/>
                      <a:pt x="20" y="37"/>
                      <a:pt x="9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 flipH="1">
              <a:off x="4791345" y="1128142"/>
              <a:ext cx="4264746" cy="2391578"/>
              <a:chOff x="1220817" y="630320"/>
              <a:chExt cx="2883594" cy="161705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1962584" y="997459"/>
                <a:ext cx="5472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1220817" y="850069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3427560" y="1688388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5"/>
                      <a:pt x="64" y="73"/>
                      <a:pt x="43" y="75"/>
                    </a:cubicBezTo>
                    <a:cubicBezTo>
                      <a:pt x="21" y="77"/>
                      <a:pt x="3" y="62"/>
                      <a:pt x="1" y="42"/>
                    </a:cubicBezTo>
                    <a:cubicBezTo>
                      <a:pt x="-2" y="21"/>
                      <a:pt x="14" y="2"/>
                      <a:pt x="35" y="1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3218241" y="1225192"/>
                <a:ext cx="2772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4" extrusionOk="0">
                    <a:moveTo>
                      <a:pt x="77" y="33"/>
                    </a:moveTo>
                    <a:cubicBezTo>
                      <a:pt x="79" y="54"/>
                      <a:pt x="64" y="73"/>
                      <a:pt x="43" y="74"/>
                    </a:cubicBezTo>
                    <a:cubicBezTo>
                      <a:pt x="21" y="77"/>
                      <a:pt x="3" y="61"/>
                      <a:pt x="1" y="41"/>
                    </a:cubicBezTo>
                    <a:cubicBezTo>
                      <a:pt x="-2" y="20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3529699" y="1051095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7" y="242"/>
                      <a:pt x="8" y="194"/>
                      <a:pt x="1" y="130"/>
                    </a:cubicBezTo>
                    <a:cubicBezTo>
                      <a:pt x="-6" y="65"/>
                      <a:pt x="43" y="7"/>
                      <a:pt x="109" y="1"/>
                    </a:cubicBezTo>
                    <a:cubicBezTo>
                      <a:pt x="175" y="-6"/>
                      <a:pt x="233" y="42"/>
                      <a:pt x="240" y="107"/>
                    </a:cubicBezTo>
                    <a:cubicBezTo>
                      <a:pt x="247" y="171"/>
                      <a:pt x="198" y="229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4076331" y="2220017"/>
                <a:ext cx="2808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3427554" y="635544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1739364" y="630320"/>
                <a:ext cx="385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2793165" y="934680"/>
                <a:ext cx="550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9" extrusionOk="0">
                    <a:moveTo>
                      <a:pt x="153" y="74"/>
                    </a:moveTo>
                    <a:cubicBezTo>
                      <a:pt x="153" y="115"/>
                      <a:pt x="118" y="149"/>
                      <a:pt x="76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2"/>
                      <a:pt x="33" y="0"/>
                      <a:pt x="76" y="0"/>
                    </a:cubicBezTo>
                    <a:cubicBezTo>
                      <a:pt x="118" y="0"/>
                      <a:pt x="153" y="33"/>
                      <a:pt x="153" y="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3" name="Google Shape;493;p36"/>
            <p:cNvSpPr txBox="1"/>
            <p:nvPr/>
          </p:nvSpPr>
          <p:spPr>
            <a:xfrm>
              <a:off x="6800338" y="3838950"/>
              <a:ext cx="1237793" cy="707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NICOTINE</a:t>
              </a:r>
              <a:endParaRPr sz="17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FREE</a:t>
              </a:r>
              <a:endParaRPr sz="17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YOLOv11 </a:t>
            </a:r>
            <a:endParaRPr/>
          </a:p>
        </p:txBody>
      </p:sp>
      <p:pic>
        <p:nvPicPr>
          <p:cNvPr id="818" name="Google Shape;8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75" y="1343600"/>
            <a:ext cx="7779348" cy="340347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Aided Hyper Inference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Google Shape;8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176" y="1334925"/>
            <a:ext cx="6282550" cy="34083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7"/>
          <p:cNvSpPr txBox="1">
            <a:spLocks noGrp="1"/>
          </p:cNvSpPr>
          <p:nvPr>
            <p:ph type="title"/>
          </p:nvPr>
        </p:nvSpPr>
        <p:spPr>
          <a:xfrm>
            <a:off x="815900" y="1442150"/>
            <a:ext cx="4381500" cy="21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830" name="Google Shape;830;p47"/>
          <p:cNvSpPr txBox="1">
            <a:spLocks noGrp="1"/>
          </p:cNvSpPr>
          <p:nvPr>
            <p:ph type="title" idx="2"/>
          </p:nvPr>
        </p:nvSpPr>
        <p:spPr>
          <a:xfrm>
            <a:off x="815905" y="789861"/>
            <a:ext cx="13593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1" name="Google Shape;831;p47"/>
          <p:cNvSpPr/>
          <p:nvPr/>
        </p:nvSpPr>
        <p:spPr>
          <a:xfrm flipH="1">
            <a:off x="482508" y="711616"/>
            <a:ext cx="287925" cy="281925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5072207" y="521200"/>
            <a:ext cx="4303035" cy="4284682"/>
            <a:chOff x="5300995" y="691889"/>
            <a:chExt cx="4055258" cy="4037962"/>
          </a:xfrm>
        </p:grpSpPr>
        <p:sp>
          <p:nvSpPr>
            <p:cNvPr id="833" name="Google Shape;833;p47"/>
            <p:cNvSpPr/>
            <p:nvPr/>
          </p:nvSpPr>
          <p:spPr>
            <a:xfrm flipH="1">
              <a:off x="5679122" y="2410075"/>
              <a:ext cx="3216078" cy="2057052"/>
            </a:xfrm>
            <a:custGeom>
              <a:avLst/>
              <a:gdLst/>
              <a:ahLst/>
              <a:cxnLst/>
              <a:rect l="l" t="t" r="r" b="b"/>
              <a:pathLst>
                <a:path w="7142" h="4248" extrusionOk="0">
                  <a:moveTo>
                    <a:pt x="642" y="4248"/>
                  </a:moveTo>
                  <a:cubicBezTo>
                    <a:pt x="242" y="3797"/>
                    <a:pt x="0" y="3209"/>
                    <a:pt x="0" y="2566"/>
                  </a:cubicBezTo>
                  <a:cubicBezTo>
                    <a:pt x="0" y="1149"/>
                    <a:pt x="1174" y="0"/>
                    <a:pt x="2623" y="0"/>
                  </a:cubicBezTo>
                  <a:cubicBezTo>
                    <a:pt x="3694" y="0"/>
                    <a:pt x="4616" y="628"/>
                    <a:pt x="5023" y="1528"/>
                  </a:cubicBezTo>
                  <a:cubicBezTo>
                    <a:pt x="5103" y="1518"/>
                    <a:pt x="5184" y="1513"/>
                    <a:pt x="5266" y="1513"/>
                  </a:cubicBezTo>
                  <a:cubicBezTo>
                    <a:pt x="6302" y="1513"/>
                    <a:pt x="7142" y="2334"/>
                    <a:pt x="7142" y="3348"/>
                  </a:cubicBezTo>
                  <a:cubicBezTo>
                    <a:pt x="7142" y="3675"/>
                    <a:pt x="7054" y="3982"/>
                    <a:pt x="6901" y="4248"/>
                  </a:cubicBezTo>
                  <a:lnTo>
                    <a:pt x="642" y="4248"/>
                  </a:lnTo>
                  <a:close/>
                </a:path>
              </a:pathLst>
            </a:custGeom>
            <a:solidFill>
              <a:srgbClr val="9DBEF9">
                <a:alpha val="265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47"/>
            <p:cNvGrpSpPr/>
            <p:nvPr/>
          </p:nvGrpSpPr>
          <p:grpSpPr>
            <a:xfrm flipH="1">
              <a:off x="7601595" y="2465927"/>
              <a:ext cx="1754658" cy="1905388"/>
              <a:chOff x="5224795" y="2465927"/>
              <a:chExt cx="1754658" cy="1905388"/>
            </a:xfrm>
          </p:grpSpPr>
          <p:sp>
            <p:nvSpPr>
              <p:cNvPr id="835" name="Google Shape;835;p47"/>
              <p:cNvSpPr/>
              <p:nvPr/>
            </p:nvSpPr>
            <p:spPr>
              <a:xfrm rot="-3514741" flipH="1">
                <a:off x="5772659" y="2547223"/>
                <a:ext cx="888520" cy="12443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6" name="Google Shape;836;p47"/>
              <p:cNvGrpSpPr/>
              <p:nvPr/>
            </p:nvGrpSpPr>
            <p:grpSpPr>
              <a:xfrm>
                <a:off x="5224795" y="3299385"/>
                <a:ext cx="1240810" cy="1071929"/>
                <a:chOff x="6903720" y="2107440"/>
                <a:chExt cx="822600" cy="710640"/>
              </a:xfrm>
            </p:grpSpPr>
            <p:sp>
              <p:nvSpPr>
                <p:cNvPr id="837" name="Google Shape;837;p47"/>
                <p:cNvSpPr/>
                <p:nvPr/>
              </p:nvSpPr>
              <p:spPr>
                <a:xfrm>
                  <a:off x="6970320" y="2107440"/>
                  <a:ext cx="12528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619" extrusionOk="0">
                      <a:moveTo>
                        <a:pt x="348" y="619"/>
                      </a:moveTo>
                      <a:cubicBezTo>
                        <a:pt x="348" y="619"/>
                        <a:pt x="240" y="-59"/>
                        <a:pt x="57" y="5"/>
                      </a:cubicBezTo>
                      <a:cubicBezTo>
                        <a:pt x="-126" y="68"/>
                        <a:pt x="171" y="480"/>
                        <a:pt x="348" y="6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47"/>
                <p:cNvSpPr/>
                <p:nvPr/>
              </p:nvSpPr>
              <p:spPr>
                <a:xfrm>
                  <a:off x="6903720" y="2247120"/>
                  <a:ext cx="161280" cy="14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391" extrusionOk="0">
                      <a:moveTo>
                        <a:pt x="448" y="391"/>
                      </a:moveTo>
                      <a:cubicBezTo>
                        <a:pt x="448" y="391"/>
                        <a:pt x="141" y="-87"/>
                        <a:pt x="24" y="14"/>
                      </a:cubicBezTo>
                      <a:cubicBezTo>
                        <a:pt x="-93" y="115"/>
                        <a:pt x="244" y="354"/>
                        <a:pt x="448" y="3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47"/>
                <p:cNvSpPr/>
                <p:nvPr/>
              </p:nvSpPr>
              <p:spPr>
                <a:xfrm>
                  <a:off x="7124400" y="2157840"/>
                  <a:ext cx="60480" cy="20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561" extrusionOk="0">
                      <a:moveTo>
                        <a:pt x="109" y="561"/>
                      </a:moveTo>
                      <a:cubicBezTo>
                        <a:pt x="109" y="561"/>
                        <a:pt x="251" y="14"/>
                        <a:pt x="95" y="1"/>
                      </a:cubicBezTo>
                      <a:cubicBezTo>
                        <a:pt x="-60" y="-12"/>
                        <a:pt x="-5" y="392"/>
                        <a:pt x="109" y="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47"/>
                <p:cNvSpPr/>
                <p:nvPr/>
              </p:nvSpPr>
              <p:spPr>
                <a:xfrm>
                  <a:off x="7052400" y="2454840"/>
                  <a:ext cx="214920" cy="14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9" extrusionOk="0">
                      <a:moveTo>
                        <a:pt x="597" y="409"/>
                      </a:moveTo>
                      <a:cubicBezTo>
                        <a:pt x="597" y="409"/>
                        <a:pt x="151" y="-122"/>
                        <a:pt x="23" y="27"/>
                      </a:cubicBezTo>
                      <a:cubicBezTo>
                        <a:pt x="-105" y="175"/>
                        <a:pt x="316" y="395"/>
                        <a:pt x="597" y="4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47"/>
                <p:cNvSpPr/>
                <p:nvPr/>
              </p:nvSpPr>
              <p:spPr>
                <a:xfrm>
                  <a:off x="7260480" y="2333160"/>
                  <a:ext cx="101160" cy="23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652" extrusionOk="0">
                      <a:moveTo>
                        <a:pt x="281" y="652"/>
                      </a:moveTo>
                      <a:cubicBezTo>
                        <a:pt x="281" y="652"/>
                        <a:pt x="277" y="-35"/>
                        <a:pt x="82" y="2"/>
                      </a:cubicBezTo>
                      <a:cubicBezTo>
                        <a:pt x="-113" y="39"/>
                        <a:pt x="72" y="468"/>
                        <a:pt x="281" y="6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47"/>
                <p:cNvSpPr/>
                <p:nvPr/>
              </p:nvSpPr>
              <p:spPr>
                <a:xfrm>
                  <a:off x="7216200" y="2668320"/>
                  <a:ext cx="295560" cy="12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334" extrusionOk="0">
                      <a:moveTo>
                        <a:pt x="821" y="308"/>
                      </a:moveTo>
                      <a:cubicBezTo>
                        <a:pt x="821" y="308"/>
                        <a:pt x="107" y="-160"/>
                        <a:pt x="10" y="58"/>
                      </a:cubicBezTo>
                      <a:cubicBezTo>
                        <a:pt x="-86" y="277"/>
                        <a:pt x="487" y="389"/>
                        <a:pt x="821" y="3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47"/>
                <p:cNvSpPr/>
                <p:nvPr/>
              </p:nvSpPr>
              <p:spPr>
                <a:xfrm>
                  <a:off x="7437600" y="2536200"/>
                  <a:ext cx="145800" cy="19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536" extrusionOk="0">
                      <a:moveTo>
                        <a:pt x="405" y="536"/>
                      </a:moveTo>
                      <a:cubicBezTo>
                        <a:pt x="405" y="536"/>
                        <a:pt x="211" y="-76"/>
                        <a:pt x="48" y="9"/>
                      </a:cubicBezTo>
                      <a:cubicBezTo>
                        <a:pt x="-116" y="93"/>
                        <a:pt x="168" y="427"/>
                        <a:pt x="405" y="5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47"/>
                <p:cNvSpPr/>
                <p:nvPr/>
              </p:nvSpPr>
              <p:spPr>
                <a:xfrm>
                  <a:off x="7008480" y="2156400"/>
                  <a:ext cx="717840" cy="66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" h="1838" extrusionOk="0">
                      <a:moveTo>
                        <a:pt x="1991" y="1838"/>
                      </a:moveTo>
                      <a:lnTo>
                        <a:pt x="1994" y="1822"/>
                      </a:lnTo>
                      <a:cubicBezTo>
                        <a:pt x="1991" y="1821"/>
                        <a:pt x="1640" y="1745"/>
                        <a:pt x="1222" y="1483"/>
                      </a:cubicBezTo>
                      <a:cubicBezTo>
                        <a:pt x="837" y="1241"/>
                        <a:pt x="315" y="788"/>
                        <a:pt x="15" y="0"/>
                      </a:cubicBezTo>
                      <a:lnTo>
                        <a:pt x="0" y="6"/>
                      </a:lnTo>
                      <a:cubicBezTo>
                        <a:pt x="301" y="798"/>
                        <a:pt x="827" y="1254"/>
                        <a:pt x="1214" y="1497"/>
                      </a:cubicBezTo>
                      <a:cubicBezTo>
                        <a:pt x="1634" y="1760"/>
                        <a:pt x="1987" y="1837"/>
                        <a:pt x="1991" y="18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47"/>
                <p:cNvSpPr/>
                <p:nvPr/>
              </p:nvSpPr>
              <p:spPr>
                <a:xfrm>
                  <a:off x="7150680" y="2216520"/>
                  <a:ext cx="68760" cy="28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788" extrusionOk="0">
                      <a:moveTo>
                        <a:pt x="191" y="780"/>
                      </a:moveTo>
                      <a:cubicBezTo>
                        <a:pt x="-28" y="378"/>
                        <a:pt x="20" y="6"/>
                        <a:pt x="21" y="2"/>
                      </a:cubicBezTo>
                      <a:lnTo>
                        <a:pt x="5" y="0"/>
                      </a:lnTo>
                      <a:cubicBezTo>
                        <a:pt x="4" y="3"/>
                        <a:pt x="-46" y="381"/>
                        <a:pt x="176" y="788"/>
                      </a:cubicBezTo>
                      <a:lnTo>
                        <a:pt x="191" y="7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p47"/>
                <p:cNvSpPr/>
                <p:nvPr/>
              </p:nvSpPr>
              <p:spPr>
                <a:xfrm>
                  <a:off x="6961320" y="2308680"/>
                  <a:ext cx="191880" cy="1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315" extrusionOk="0">
                      <a:moveTo>
                        <a:pt x="529" y="315"/>
                      </a:moveTo>
                      <a:lnTo>
                        <a:pt x="533" y="299"/>
                      </a:lnTo>
                      <a:cubicBezTo>
                        <a:pt x="192" y="220"/>
                        <a:pt x="15" y="2"/>
                        <a:pt x="13" y="0"/>
                      </a:cubicBezTo>
                      <a:lnTo>
                        <a:pt x="0" y="10"/>
                      </a:lnTo>
                      <a:cubicBezTo>
                        <a:pt x="2" y="12"/>
                        <a:pt x="183" y="234"/>
                        <a:pt x="529" y="3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47"/>
                <p:cNvSpPr/>
                <p:nvPr/>
              </p:nvSpPr>
              <p:spPr>
                <a:xfrm>
                  <a:off x="7100280" y="2504160"/>
                  <a:ext cx="24696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335" extrusionOk="0">
                      <a:moveTo>
                        <a:pt x="684" y="335"/>
                      </a:moveTo>
                      <a:lnTo>
                        <a:pt x="686" y="319"/>
                      </a:lnTo>
                      <a:cubicBezTo>
                        <a:pt x="333" y="288"/>
                        <a:pt x="15" y="3"/>
                        <a:pt x="12" y="0"/>
                      </a:cubicBezTo>
                      <a:lnTo>
                        <a:pt x="0" y="12"/>
                      </a:lnTo>
                      <a:cubicBezTo>
                        <a:pt x="4" y="15"/>
                        <a:pt x="325" y="303"/>
                        <a:pt x="684" y="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47"/>
                <p:cNvSpPr/>
                <p:nvPr/>
              </p:nvSpPr>
              <p:spPr>
                <a:xfrm>
                  <a:off x="7306560" y="2414880"/>
                  <a:ext cx="160920" cy="29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809" extrusionOk="0">
                      <a:moveTo>
                        <a:pt x="435" y="809"/>
                      </a:moveTo>
                      <a:lnTo>
                        <a:pt x="447" y="797"/>
                      </a:lnTo>
                      <a:cubicBezTo>
                        <a:pt x="17" y="345"/>
                        <a:pt x="16" y="4"/>
                        <a:pt x="16" y="0"/>
                      </a:cubicBezTo>
                      <a:lnTo>
                        <a:pt x="0" y="0"/>
                      </a:lnTo>
                      <a:cubicBezTo>
                        <a:pt x="0" y="4"/>
                        <a:pt x="0" y="351"/>
                        <a:pt x="435" y="8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47"/>
                <p:cNvSpPr/>
                <p:nvPr/>
              </p:nvSpPr>
              <p:spPr>
                <a:xfrm>
                  <a:off x="7274520" y="2718360"/>
                  <a:ext cx="315720" cy="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170" extrusionOk="0">
                      <a:moveTo>
                        <a:pt x="877" y="146"/>
                      </a:moveTo>
                      <a:lnTo>
                        <a:pt x="873" y="130"/>
                      </a:lnTo>
                      <a:cubicBezTo>
                        <a:pt x="416" y="226"/>
                        <a:pt x="13" y="2"/>
                        <a:pt x="9" y="0"/>
                      </a:cubicBezTo>
                      <a:lnTo>
                        <a:pt x="0" y="14"/>
                      </a:lnTo>
                      <a:cubicBezTo>
                        <a:pt x="4" y="16"/>
                        <a:pt x="414" y="244"/>
                        <a:pt x="877" y="1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16200" rIns="90000" bIns="16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47"/>
                <p:cNvSpPr/>
                <p:nvPr/>
              </p:nvSpPr>
              <p:spPr>
                <a:xfrm>
                  <a:off x="7488360" y="2604240"/>
                  <a:ext cx="181080" cy="19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46" extrusionOk="0">
                      <a:moveTo>
                        <a:pt x="493" y="546"/>
                      </a:moveTo>
                      <a:lnTo>
                        <a:pt x="503" y="532"/>
                      </a:lnTo>
                      <a:cubicBezTo>
                        <a:pt x="199" y="330"/>
                        <a:pt x="16" y="3"/>
                        <a:pt x="14" y="0"/>
                      </a:cubicBezTo>
                      <a:lnTo>
                        <a:pt x="0" y="7"/>
                      </a:lnTo>
                      <a:cubicBezTo>
                        <a:pt x="1" y="11"/>
                        <a:pt x="187" y="342"/>
                        <a:pt x="493" y="546"/>
                      </a:cubicBezTo>
                      <a:close/>
                    </a:path>
                  </a:pathLst>
                </a:custGeom>
                <a:solidFill>
                  <a:srgbClr val="30548F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51" name="Google Shape;851;p47"/>
            <p:cNvSpPr/>
            <p:nvPr/>
          </p:nvSpPr>
          <p:spPr>
            <a:xfrm>
              <a:off x="5534917" y="4279731"/>
              <a:ext cx="3737130" cy="450120"/>
            </a:xfrm>
            <a:custGeom>
              <a:avLst/>
              <a:gdLst/>
              <a:ahLst/>
              <a:cxnLst/>
              <a:rect l="l" t="t" r="r" b="b"/>
              <a:pathLst>
                <a:path w="6916" h="833" extrusionOk="0">
                  <a:moveTo>
                    <a:pt x="6916" y="416"/>
                  </a:moveTo>
                  <a:cubicBezTo>
                    <a:pt x="6916" y="489"/>
                    <a:pt x="6756" y="562"/>
                    <a:pt x="6452" y="625"/>
                  </a:cubicBezTo>
                  <a:cubicBezTo>
                    <a:pt x="6149" y="689"/>
                    <a:pt x="5713" y="741"/>
                    <a:pt x="5187" y="777"/>
                  </a:cubicBezTo>
                  <a:cubicBezTo>
                    <a:pt x="4662" y="814"/>
                    <a:pt x="4065" y="833"/>
                    <a:pt x="3458" y="833"/>
                  </a:cubicBezTo>
                  <a:cubicBezTo>
                    <a:pt x="2851" y="833"/>
                    <a:pt x="2255" y="814"/>
                    <a:pt x="1729" y="777"/>
                  </a:cubicBezTo>
                  <a:cubicBezTo>
                    <a:pt x="1203" y="741"/>
                    <a:pt x="767" y="689"/>
                    <a:pt x="463" y="625"/>
                  </a:cubicBezTo>
                  <a:cubicBezTo>
                    <a:pt x="160" y="562"/>
                    <a:pt x="0" y="489"/>
                    <a:pt x="0" y="416"/>
                  </a:cubicBezTo>
                  <a:cubicBezTo>
                    <a:pt x="0" y="343"/>
                    <a:pt x="160" y="271"/>
                    <a:pt x="463" y="208"/>
                  </a:cubicBezTo>
                  <a:cubicBezTo>
                    <a:pt x="767" y="145"/>
                    <a:pt x="1203" y="92"/>
                    <a:pt x="1729" y="55"/>
                  </a:cubicBezTo>
                  <a:cubicBezTo>
                    <a:pt x="2255" y="19"/>
                    <a:pt x="2851" y="0"/>
                    <a:pt x="3458" y="0"/>
                  </a:cubicBezTo>
                  <a:cubicBezTo>
                    <a:pt x="4065" y="0"/>
                    <a:pt x="4662" y="19"/>
                    <a:pt x="5187" y="55"/>
                  </a:cubicBezTo>
                  <a:cubicBezTo>
                    <a:pt x="5713" y="92"/>
                    <a:pt x="6149" y="145"/>
                    <a:pt x="6452" y="208"/>
                  </a:cubicBezTo>
                  <a:cubicBezTo>
                    <a:pt x="6756" y="271"/>
                    <a:pt x="6916" y="343"/>
                    <a:pt x="691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6902028" y="2379825"/>
              <a:ext cx="32422" cy="3026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58" y="18"/>
                  </a:moveTo>
                  <a:cubicBezTo>
                    <a:pt x="64" y="32"/>
                    <a:pt x="57" y="49"/>
                    <a:pt x="41" y="54"/>
                  </a:cubicBezTo>
                  <a:cubicBezTo>
                    <a:pt x="25" y="60"/>
                    <a:pt x="8" y="53"/>
                    <a:pt x="2" y="38"/>
                  </a:cubicBezTo>
                  <a:cubicBezTo>
                    <a:pt x="-5" y="24"/>
                    <a:pt x="4" y="8"/>
                    <a:pt x="19" y="2"/>
                  </a:cubicBezTo>
                  <a:cubicBezTo>
                    <a:pt x="35" y="-3"/>
                    <a:pt x="52" y="4"/>
                    <a:pt x="58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6913376" y="2513294"/>
              <a:ext cx="16211" cy="1513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8" y="25"/>
                    <a:pt x="20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1" y="4"/>
                    <a:pt x="9" y="1"/>
                  </a:cubicBezTo>
                  <a:cubicBezTo>
                    <a:pt x="17" y="-2"/>
                    <a:pt x="26" y="1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6885817" y="2645142"/>
              <a:ext cx="60520" cy="55657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8" y="109"/>
                    <a:pt x="15" y="96"/>
                    <a:pt x="4" y="69"/>
                  </a:cubicBezTo>
                  <a:cubicBezTo>
                    <a:pt x="-7" y="43"/>
                    <a:pt x="7" y="13"/>
                    <a:pt x="35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6879873" y="2769965"/>
              <a:ext cx="32962" cy="302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7" y="60"/>
                    <a:pt x="8" y="52"/>
                    <a:pt x="2" y="38"/>
                  </a:cubicBezTo>
                  <a:cubicBezTo>
                    <a:pt x="-4" y="24"/>
                    <a:pt x="4" y="8"/>
                    <a:pt x="19" y="2"/>
                  </a:cubicBezTo>
                  <a:cubicBezTo>
                    <a:pt x="35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6954443" y="2805629"/>
              <a:ext cx="60520" cy="55657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7" y="99"/>
                  </a:cubicBezTo>
                  <a:cubicBezTo>
                    <a:pt x="48" y="109"/>
                    <a:pt x="15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7464543" y="2769965"/>
              <a:ext cx="32962" cy="302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6" y="60"/>
                    <a:pt x="8" y="52"/>
                    <a:pt x="2" y="38"/>
                  </a:cubicBezTo>
                  <a:cubicBezTo>
                    <a:pt x="-4" y="24"/>
                    <a:pt x="5" y="8"/>
                    <a:pt x="20" y="2"/>
                  </a:cubicBezTo>
                  <a:cubicBezTo>
                    <a:pt x="36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539113" y="2805629"/>
              <a:ext cx="60520" cy="55657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20" y="59"/>
                    <a:pt x="105" y="88"/>
                    <a:pt x="77" y="99"/>
                  </a:cubicBezTo>
                  <a:cubicBezTo>
                    <a:pt x="48" y="109"/>
                    <a:pt x="16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5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756878" y="2769965"/>
              <a:ext cx="32962" cy="302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6" y="60"/>
                    <a:pt x="9" y="52"/>
                    <a:pt x="2" y="38"/>
                  </a:cubicBezTo>
                  <a:cubicBezTo>
                    <a:pt x="-4" y="24"/>
                    <a:pt x="5" y="8"/>
                    <a:pt x="20" y="2"/>
                  </a:cubicBezTo>
                  <a:cubicBezTo>
                    <a:pt x="36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831447" y="2805629"/>
              <a:ext cx="60520" cy="55657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20" y="59"/>
                    <a:pt x="106" y="88"/>
                    <a:pt x="77" y="99"/>
                  </a:cubicBezTo>
                  <a:cubicBezTo>
                    <a:pt x="48" y="109"/>
                    <a:pt x="16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5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1" name="Google Shape;861;p47"/>
            <p:cNvGrpSpPr/>
            <p:nvPr/>
          </p:nvGrpSpPr>
          <p:grpSpPr>
            <a:xfrm>
              <a:off x="8365323" y="2563007"/>
              <a:ext cx="664643" cy="1895583"/>
              <a:chOff x="8365323" y="2563007"/>
              <a:chExt cx="664643" cy="1895583"/>
            </a:xfrm>
          </p:grpSpPr>
          <p:sp>
            <p:nvSpPr>
              <p:cNvPr id="862" name="Google Shape;862;p47"/>
              <p:cNvSpPr/>
              <p:nvPr/>
            </p:nvSpPr>
            <p:spPr>
              <a:xfrm>
                <a:off x="8365323" y="2563007"/>
                <a:ext cx="664643" cy="189558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508" extrusionOk="0">
                    <a:moveTo>
                      <a:pt x="0" y="94"/>
                    </a:moveTo>
                    <a:lnTo>
                      <a:pt x="403" y="0"/>
                    </a:lnTo>
                    <a:lnTo>
                      <a:pt x="1230" y="3415"/>
                    </a:lnTo>
                    <a:lnTo>
                      <a:pt x="827" y="3508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8365323" y="2563007"/>
                <a:ext cx="352855" cy="60898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27" extrusionOk="0">
                    <a:moveTo>
                      <a:pt x="0" y="94"/>
                    </a:moveTo>
                    <a:lnTo>
                      <a:pt x="403" y="0"/>
                    </a:lnTo>
                    <a:lnTo>
                      <a:pt x="653" y="1034"/>
                    </a:lnTo>
                    <a:lnTo>
                      <a:pt x="250" y="1127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8427464" y="2648925"/>
                <a:ext cx="32962" cy="297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5" extrusionOk="0">
                    <a:moveTo>
                      <a:pt x="56" y="11"/>
                    </a:moveTo>
                    <a:cubicBezTo>
                      <a:pt x="65" y="24"/>
                      <a:pt x="61" y="41"/>
                      <a:pt x="47" y="50"/>
                    </a:cubicBezTo>
                    <a:cubicBezTo>
                      <a:pt x="34" y="59"/>
                      <a:pt x="15" y="56"/>
                      <a:pt x="5" y="44"/>
                    </a:cubicBezTo>
                    <a:cubicBezTo>
                      <a:pt x="-4" y="31"/>
                      <a:pt x="0" y="14"/>
                      <a:pt x="14" y="5"/>
                    </a:cubicBezTo>
                    <a:cubicBezTo>
                      <a:pt x="27" y="-4"/>
                      <a:pt x="46" y="-2"/>
                      <a:pt x="56" y="11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8512841" y="2681346"/>
                <a:ext cx="60520" cy="5565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3" extrusionOk="0">
                    <a:moveTo>
                      <a:pt x="102" y="21"/>
                    </a:moveTo>
                    <a:cubicBezTo>
                      <a:pt x="119" y="44"/>
                      <a:pt x="113" y="76"/>
                      <a:pt x="87" y="93"/>
                    </a:cubicBezTo>
                    <a:cubicBezTo>
                      <a:pt x="61" y="109"/>
                      <a:pt x="27" y="104"/>
                      <a:pt x="10" y="81"/>
                    </a:cubicBezTo>
                    <a:cubicBezTo>
                      <a:pt x="-8" y="58"/>
                      <a:pt x="0" y="26"/>
                      <a:pt x="25" y="9"/>
                    </a:cubicBezTo>
                    <a:cubicBezTo>
                      <a:pt x="51" y="-7"/>
                      <a:pt x="85" y="-2"/>
                      <a:pt x="102" y="21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8542021" y="2615422"/>
                <a:ext cx="16211" cy="1459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7" extrusionOk="0">
                    <a:moveTo>
                      <a:pt x="27" y="5"/>
                    </a:moveTo>
                    <a:cubicBezTo>
                      <a:pt x="32" y="11"/>
                      <a:pt x="30" y="20"/>
                      <a:pt x="23" y="24"/>
                    </a:cubicBezTo>
                    <a:cubicBezTo>
                      <a:pt x="16" y="29"/>
                      <a:pt x="7" y="27"/>
                      <a:pt x="2" y="21"/>
                    </a:cubicBezTo>
                    <a:cubicBezTo>
                      <a:pt x="-2" y="15"/>
                      <a:pt x="-1" y="7"/>
                      <a:pt x="6" y="2"/>
                    </a:cubicBezTo>
                    <a:cubicBezTo>
                      <a:pt x="13" y="-2"/>
                      <a:pt x="23" y="-1"/>
                      <a:pt x="27" y="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8468532" y="2778071"/>
                <a:ext cx="16211" cy="1513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8" extrusionOk="0">
                    <a:moveTo>
                      <a:pt x="28" y="5"/>
                    </a:moveTo>
                    <a:cubicBezTo>
                      <a:pt x="32" y="11"/>
                      <a:pt x="31" y="21"/>
                      <a:pt x="24" y="25"/>
                    </a:cubicBezTo>
                    <a:cubicBezTo>
                      <a:pt x="18" y="30"/>
                      <a:pt x="7" y="28"/>
                      <a:pt x="2" y="21"/>
                    </a:cubicBezTo>
                    <a:cubicBezTo>
                      <a:pt x="-2" y="15"/>
                      <a:pt x="0" y="7"/>
                      <a:pt x="7" y="2"/>
                    </a:cubicBezTo>
                    <a:cubicBezTo>
                      <a:pt x="14" y="-2"/>
                      <a:pt x="23" y="-1"/>
                      <a:pt x="28" y="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8571740" y="2815355"/>
                <a:ext cx="32962" cy="3026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6" extrusionOk="0">
                    <a:moveTo>
                      <a:pt x="56" y="12"/>
                    </a:moveTo>
                    <a:cubicBezTo>
                      <a:pt x="65" y="24"/>
                      <a:pt x="61" y="42"/>
                      <a:pt x="47" y="51"/>
                    </a:cubicBezTo>
                    <a:cubicBezTo>
                      <a:pt x="34" y="60"/>
                      <a:pt x="15" y="57"/>
                      <a:pt x="5" y="44"/>
                    </a:cubicBezTo>
                    <a:cubicBezTo>
                      <a:pt x="-4" y="32"/>
                      <a:pt x="0" y="14"/>
                      <a:pt x="14" y="5"/>
                    </a:cubicBezTo>
                    <a:cubicBezTo>
                      <a:pt x="27" y="-4"/>
                      <a:pt x="46" y="-1"/>
                      <a:pt x="56" y="1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7"/>
              <p:cNvSpPr/>
              <p:nvPr/>
            </p:nvSpPr>
            <p:spPr>
              <a:xfrm>
                <a:off x="8477177" y="2906676"/>
                <a:ext cx="59980" cy="5565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3" extrusionOk="0">
                    <a:moveTo>
                      <a:pt x="102" y="21"/>
                    </a:moveTo>
                    <a:cubicBezTo>
                      <a:pt x="119" y="44"/>
                      <a:pt x="112" y="76"/>
                      <a:pt x="87" y="93"/>
                    </a:cubicBezTo>
                    <a:cubicBezTo>
                      <a:pt x="61" y="109"/>
                      <a:pt x="27" y="104"/>
                      <a:pt x="10" y="81"/>
                    </a:cubicBezTo>
                    <a:cubicBezTo>
                      <a:pt x="-8" y="58"/>
                      <a:pt x="-1" y="26"/>
                      <a:pt x="25" y="9"/>
                    </a:cubicBezTo>
                    <a:cubicBezTo>
                      <a:pt x="50" y="-7"/>
                      <a:pt x="85" y="-2"/>
                      <a:pt x="102" y="21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7"/>
              <p:cNvSpPr/>
              <p:nvPr/>
            </p:nvSpPr>
            <p:spPr>
              <a:xfrm>
                <a:off x="8598218" y="2938558"/>
                <a:ext cx="16211" cy="1513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8" extrusionOk="0">
                    <a:moveTo>
                      <a:pt x="28" y="6"/>
                    </a:moveTo>
                    <a:cubicBezTo>
                      <a:pt x="32" y="12"/>
                      <a:pt x="31" y="21"/>
                      <a:pt x="24" y="25"/>
                    </a:cubicBezTo>
                    <a:cubicBezTo>
                      <a:pt x="17" y="30"/>
                      <a:pt x="7" y="28"/>
                      <a:pt x="3" y="22"/>
                    </a:cubicBezTo>
                    <a:cubicBezTo>
                      <a:pt x="-2" y="16"/>
                      <a:pt x="0" y="7"/>
                      <a:pt x="7" y="2"/>
                    </a:cubicBezTo>
                    <a:cubicBezTo>
                      <a:pt x="14" y="-2"/>
                      <a:pt x="23" y="-1"/>
                      <a:pt x="28" y="6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8498252" y="3033121"/>
                <a:ext cx="32962" cy="30260"/>
              </a:xfrm>
              <a:custGeom>
                <a:avLst/>
                <a:gdLst/>
                <a:ahLst/>
                <a:cxnLst/>
                <a:rect l="l" t="t" r="r" b="b"/>
                <a:pathLst>
                  <a:path w="61" h="56" extrusionOk="0">
                    <a:moveTo>
                      <a:pt x="56" y="12"/>
                    </a:moveTo>
                    <a:cubicBezTo>
                      <a:pt x="65" y="24"/>
                      <a:pt x="61" y="42"/>
                      <a:pt x="47" y="51"/>
                    </a:cubicBezTo>
                    <a:cubicBezTo>
                      <a:pt x="34" y="60"/>
                      <a:pt x="15" y="57"/>
                      <a:pt x="5" y="44"/>
                    </a:cubicBezTo>
                    <a:cubicBezTo>
                      <a:pt x="-4" y="32"/>
                      <a:pt x="0" y="14"/>
                      <a:pt x="14" y="5"/>
                    </a:cubicBezTo>
                    <a:cubicBezTo>
                      <a:pt x="27" y="-4"/>
                      <a:pt x="46" y="-1"/>
                      <a:pt x="56" y="1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8582007" y="3047170"/>
                <a:ext cx="59980" cy="5565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3" extrusionOk="0">
                    <a:moveTo>
                      <a:pt x="102" y="22"/>
                    </a:moveTo>
                    <a:cubicBezTo>
                      <a:pt x="119" y="45"/>
                      <a:pt x="112" y="77"/>
                      <a:pt x="87" y="93"/>
                    </a:cubicBezTo>
                    <a:cubicBezTo>
                      <a:pt x="61" y="110"/>
                      <a:pt x="27" y="105"/>
                      <a:pt x="9" y="82"/>
                    </a:cubicBezTo>
                    <a:cubicBezTo>
                      <a:pt x="-8" y="59"/>
                      <a:pt x="-1" y="26"/>
                      <a:pt x="25" y="10"/>
                    </a:cubicBezTo>
                    <a:cubicBezTo>
                      <a:pt x="50" y="-7"/>
                      <a:pt x="85" y="-1"/>
                      <a:pt x="102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8475556" y="2564088"/>
                <a:ext cx="554409" cy="1872888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66" extrusionOk="0">
                    <a:moveTo>
                      <a:pt x="0" y="46"/>
                    </a:moveTo>
                    <a:cubicBezTo>
                      <a:pt x="185" y="473"/>
                      <a:pt x="379" y="1066"/>
                      <a:pt x="540" y="1732"/>
                    </a:cubicBezTo>
                    <a:cubicBezTo>
                      <a:pt x="714" y="2452"/>
                      <a:pt x="787" y="2993"/>
                      <a:pt x="808" y="3466"/>
                    </a:cubicBezTo>
                    <a:lnTo>
                      <a:pt x="1026" y="3415"/>
                    </a:lnTo>
                    <a:lnTo>
                      <a:pt x="199" y="0"/>
                    </a:lnTo>
                    <a:lnTo>
                      <a:pt x="1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4" name="Google Shape;874;p47"/>
            <p:cNvGrpSpPr/>
            <p:nvPr/>
          </p:nvGrpSpPr>
          <p:grpSpPr>
            <a:xfrm flipH="1">
              <a:off x="6390098" y="2006081"/>
              <a:ext cx="2206160" cy="2693936"/>
              <a:chOff x="2531833" y="539796"/>
              <a:chExt cx="2332093" cy="2847712"/>
            </a:xfrm>
          </p:grpSpPr>
          <p:sp>
            <p:nvSpPr>
              <p:cNvPr id="875" name="Google Shape;875;p47"/>
              <p:cNvSpPr/>
              <p:nvPr/>
            </p:nvSpPr>
            <p:spPr>
              <a:xfrm rot="403685">
                <a:off x="3245090" y="631598"/>
                <a:ext cx="1595794" cy="487207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692" extrusionOk="0">
                    <a:moveTo>
                      <a:pt x="1342" y="83"/>
                    </a:moveTo>
                    <a:lnTo>
                      <a:pt x="0" y="1692"/>
                    </a:lnTo>
                    <a:lnTo>
                      <a:pt x="4200" y="1609"/>
                    </a:lnTo>
                    <a:lnTo>
                      <a:pt x="5542" y="0"/>
                    </a:lnTo>
                    <a:lnTo>
                      <a:pt x="1342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7"/>
              <p:cNvSpPr/>
              <p:nvPr/>
            </p:nvSpPr>
            <p:spPr>
              <a:xfrm rot="403685">
                <a:off x="3569136" y="643148"/>
                <a:ext cx="1236726" cy="420692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1461" extrusionOk="0">
                    <a:moveTo>
                      <a:pt x="95" y="83"/>
                    </a:moveTo>
                    <a:lnTo>
                      <a:pt x="0" y="1461"/>
                    </a:lnTo>
                    <a:lnTo>
                      <a:pt x="3124" y="1396"/>
                    </a:lnTo>
                    <a:lnTo>
                      <a:pt x="4295" y="0"/>
                    </a:lnTo>
                    <a:lnTo>
                      <a:pt x="95" y="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7"/>
              <p:cNvSpPr/>
              <p:nvPr/>
            </p:nvSpPr>
            <p:spPr>
              <a:xfrm rot="403685">
                <a:off x="3247854" y="584572"/>
                <a:ext cx="386423" cy="463308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609" extrusionOk="0">
                    <a:moveTo>
                      <a:pt x="1247" y="1378"/>
                    </a:moveTo>
                    <a:lnTo>
                      <a:pt x="0" y="1609"/>
                    </a:lnTo>
                    <a:lnTo>
                      <a:pt x="1342" y="0"/>
                    </a:lnTo>
                    <a:lnTo>
                      <a:pt x="1247" y="137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7"/>
              <p:cNvSpPr/>
              <p:nvPr/>
            </p:nvSpPr>
            <p:spPr>
              <a:xfrm rot="403685">
                <a:off x="4449384" y="702389"/>
                <a:ext cx="388726" cy="463596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610" extrusionOk="0">
                    <a:moveTo>
                      <a:pt x="0" y="1610"/>
                    </a:moveTo>
                    <a:lnTo>
                      <a:pt x="1340" y="1563"/>
                    </a:lnTo>
                    <a:lnTo>
                      <a:pt x="1350" y="0"/>
                    </a:lnTo>
                    <a:lnTo>
                      <a:pt x="0" y="16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 rot="403685">
                <a:off x="4421004" y="1150615"/>
                <a:ext cx="385847" cy="48087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67" extrusionOk="0">
                    <a:moveTo>
                      <a:pt x="1340" y="0"/>
                    </a:moveTo>
                    <a:lnTo>
                      <a:pt x="20" y="167"/>
                    </a:lnTo>
                    <a:lnTo>
                      <a:pt x="0" y="47"/>
                    </a:lnTo>
                    <a:lnTo>
                      <a:pt x="13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7"/>
              <p:cNvSpPr/>
              <p:nvPr/>
            </p:nvSpPr>
            <p:spPr>
              <a:xfrm rot="403685">
                <a:off x="2822713" y="1047517"/>
                <a:ext cx="1567575" cy="660264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2293" extrusionOk="0">
                    <a:moveTo>
                      <a:pt x="1245" y="83"/>
                    </a:moveTo>
                    <a:lnTo>
                      <a:pt x="0" y="2293"/>
                    </a:lnTo>
                    <a:lnTo>
                      <a:pt x="4201" y="2216"/>
                    </a:lnTo>
                    <a:lnTo>
                      <a:pt x="5444" y="0"/>
                    </a:lnTo>
                    <a:lnTo>
                      <a:pt x="1245" y="8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7"/>
              <p:cNvSpPr/>
              <p:nvPr/>
            </p:nvSpPr>
            <p:spPr>
              <a:xfrm rot="403685">
                <a:off x="2657950" y="1010261"/>
                <a:ext cx="767087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7634" extrusionOk="0">
                    <a:moveTo>
                      <a:pt x="0" y="610"/>
                    </a:moveTo>
                    <a:lnTo>
                      <a:pt x="1506" y="0"/>
                    </a:lnTo>
                    <a:lnTo>
                      <a:pt x="2664" y="7103"/>
                    </a:lnTo>
                    <a:lnTo>
                      <a:pt x="1146" y="7634"/>
                    </a:lnTo>
                    <a:lnTo>
                      <a:pt x="0" y="6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 rot="403685">
                <a:off x="3180409" y="1068543"/>
                <a:ext cx="1209083" cy="652777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2267" extrusionOk="0">
                    <a:moveTo>
                      <a:pt x="0" y="83"/>
                    </a:moveTo>
                    <a:lnTo>
                      <a:pt x="329" y="2267"/>
                    </a:lnTo>
                    <a:lnTo>
                      <a:pt x="2956" y="2216"/>
                    </a:lnTo>
                    <a:lnTo>
                      <a:pt x="4199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 rot="403685">
                <a:off x="3254673" y="1020524"/>
                <a:ext cx="560918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2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7"/>
                      <a:pt x="1341" y="7226"/>
                      <a:pt x="1562" y="7190"/>
                    </a:cubicBezTo>
                    <a:cubicBezTo>
                      <a:pt x="1783" y="7154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 rot="403685">
                <a:off x="3347543" y="1010935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5"/>
                    </a:moveTo>
                    <a:cubicBezTo>
                      <a:pt x="266" y="1763"/>
                      <a:pt x="452" y="1772"/>
                      <a:pt x="673" y="1736"/>
                    </a:cubicBezTo>
                    <a:cubicBezTo>
                      <a:pt x="894" y="1700"/>
                      <a:pt x="1066" y="1633"/>
                      <a:pt x="1059" y="1585"/>
                    </a:cubicBezTo>
                    <a:lnTo>
                      <a:pt x="800" y="0"/>
                    </a:lnTo>
                    <a:lnTo>
                      <a:pt x="0" y="131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 rot="403685">
                <a:off x="3395713" y="1522757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4" y="151"/>
                    </a:moveTo>
                    <a:cubicBezTo>
                      <a:pt x="193" y="187"/>
                      <a:pt x="8" y="178"/>
                      <a:pt x="0" y="130"/>
                    </a:cubicBezTo>
                    <a:lnTo>
                      <a:pt x="16" y="226"/>
                    </a:lnTo>
                    <a:cubicBezTo>
                      <a:pt x="23" y="274"/>
                      <a:pt x="209" y="283"/>
                      <a:pt x="430" y="247"/>
                    </a:cubicBezTo>
                    <a:cubicBezTo>
                      <a:pt x="651" y="211"/>
                      <a:pt x="824" y="143"/>
                      <a:pt x="816" y="96"/>
                    </a:cubicBezTo>
                    <a:lnTo>
                      <a:pt x="800" y="0"/>
                    </a:lnTo>
                    <a:cubicBezTo>
                      <a:pt x="808" y="47"/>
                      <a:pt x="635" y="115"/>
                      <a:pt x="414" y="151"/>
                    </a:cubicBezTo>
                    <a:close/>
                  </a:path>
                </a:pathLst>
              </a:custGeom>
              <a:solidFill>
                <a:srgbClr val="D9975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 rot="403685">
                <a:off x="3375242" y="996086"/>
                <a:ext cx="230356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5" extrusionOk="0">
                    <a:moveTo>
                      <a:pt x="800" y="42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0"/>
                      <a:pt x="0" y="173"/>
                    </a:cubicBezTo>
                    <a:cubicBezTo>
                      <a:pt x="-8" y="125"/>
                      <a:pt x="165" y="57"/>
                      <a:pt x="386" y="22"/>
                    </a:cubicBezTo>
                    <a:cubicBezTo>
                      <a:pt x="607" y="-14"/>
                      <a:pt x="792" y="-5"/>
                      <a:pt x="800" y="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 rot="403685">
                <a:off x="2917008" y="1066240"/>
                <a:ext cx="561206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212" extrusionOk="0">
                    <a:moveTo>
                      <a:pt x="801" y="0"/>
                    </a:moveTo>
                    <a:lnTo>
                      <a:pt x="1949" y="7038"/>
                    </a:lnTo>
                    <a:cubicBezTo>
                      <a:pt x="1956" y="7086"/>
                      <a:pt x="1783" y="7155"/>
                      <a:pt x="1562" y="7190"/>
                    </a:cubicBezTo>
                    <a:cubicBezTo>
                      <a:pt x="1342" y="7226"/>
                      <a:pt x="1156" y="7216"/>
                      <a:pt x="1148" y="7169"/>
                    </a:cubicBezTo>
                    <a:lnTo>
                      <a:pt x="0" y="131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 rot="403685">
                <a:off x="3009879" y="1056635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1059" y="1584"/>
                    </a:moveTo>
                    <a:cubicBezTo>
                      <a:pt x="1067" y="1632"/>
                      <a:pt x="894" y="1700"/>
                      <a:pt x="673" y="1736"/>
                    </a:cubicBezTo>
                    <a:cubicBezTo>
                      <a:pt x="452" y="1772"/>
                      <a:pt x="267" y="1762"/>
                      <a:pt x="259" y="1715"/>
                    </a:cubicBezTo>
                    <a:lnTo>
                      <a:pt x="0" y="130"/>
                    </a:lnTo>
                    <a:lnTo>
                      <a:pt x="801" y="0"/>
                    </a:lnTo>
                    <a:lnTo>
                      <a:pt x="1059" y="15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 rot="403685">
                <a:off x="3058049" y="1568457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4" y="151"/>
                    </a:moveTo>
                    <a:cubicBezTo>
                      <a:pt x="635" y="115"/>
                      <a:pt x="808" y="47"/>
                      <a:pt x="800" y="0"/>
                    </a:cubicBezTo>
                    <a:lnTo>
                      <a:pt x="816" y="96"/>
                    </a:lnTo>
                    <a:cubicBezTo>
                      <a:pt x="824" y="143"/>
                      <a:pt x="651" y="211"/>
                      <a:pt x="430" y="247"/>
                    </a:cubicBezTo>
                    <a:cubicBezTo>
                      <a:pt x="209" y="283"/>
                      <a:pt x="24" y="274"/>
                      <a:pt x="16" y="226"/>
                    </a:cubicBezTo>
                    <a:lnTo>
                      <a:pt x="0" y="130"/>
                    </a:lnTo>
                    <a:cubicBezTo>
                      <a:pt x="8" y="178"/>
                      <a:pt x="193" y="187"/>
                      <a:pt x="414" y="151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 rot="403685">
                <a:off x="3037593" y="1041515"/>
                <a:ext cx="230644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16" extrusionOk="0">
                    <a:moveTo>
                      <a:pt x="0" y="174"/>
                    </a:moveTo>
                    <a:cubicBezTo>
                      <a:pt x="8" y="221"/>
                      <a:pt x="195" y="230"/>
                      <a:pt x="415" y="194"/>
                    </a:cubicBezTo>
                    <a:cubicBezTo>
                      <a:pt x="636" y="158"/>
                      <a:pt x="809" y="90"/>
                      <a:pt x="801" y="43"/>
                    </a:cubicBezTo>
                    <a:cubicBezTo>
                      <a:pt x="794" y="-5"/>
                      <a:pt x="607" y="-14"/>
                      <a:pt x="386" y="22"/>
                    </a:cubicBezTo>
                    <a:cubicBezTo>
                      <a:pt x="166" y="58"/>
                      <a:pt x="-7" y="126"/>
                      <a:pt x="0" y="17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 rot="403685">
                <a:off x="3078455" y="1159023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7"/>
              <p:cNvSpPr/>
              <p:nvPr/>
            </p:nvSpPr>
            <p:spPr>
              <a:xfrm rot="403685">
                <a:off x="3171308" y="1149433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6"/>
                    </a:moveTo>
                    <a:cubicBezTo>
                      <a:pt x="266" y="1763"/>
                      <a:pt x="452" y="1773"/>
                      <a:pt x="673" y="1737"/>
                    </a:cubicBezTo>
                    <a:cubicBezTo>
                      <a:pt x="894" y="1701"/>
                      <a:pt x="1066" y="1633"/>
                      <a:pt x="1059" y="1585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7"/>
              <p:cNvSpPr/>
              <p:nvPr/>
            </p:nvSpPr>
            <p:spPr>
              <a:xfrm rot="403685">
                <a:off x="3223735" y="1236403"/>
                <a:ext cx="39161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5" extrusionOk="0">
                    <a:moveTo>
                      <a:pt x="134" y="97"/>
                    </a:moveTo>
                    <a:cubicBezTo>
                      <a:pt x="143" y="156"/>
                      <a:pt x="122" y="209"/>
                      <a:pt x="85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4" y="7"/>
                      <a:pt x="50" y="1"/>
                    </a:cubicBezTo>
                    <a:cubicBezTo>
                      <a:pt x="87" y="-5"/>
                      <a:pt x="124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7"/>
              <p:cNvSpPr/>
              <p:nvPr/>
            </p:nvSpPr>
            <p:spPr>
              <a:xfrm rot="403685">
                <a:off x="3366594" y="1318220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7"/>
              <p:cNvSpPr/>
              <p:nvPr/>
            </p:nvSpPr>
            <p:spPr>
              <a:xfrm rot="403685">
                <a:off x="3242147" y="1471128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6"/>
                      <a:pt x="51" y="1"/>
                    </a:cubicBezTo>
                    <a:cubicBezTo>
                      <a:pt x="88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7"/>
              <p:cNvSpPr/>
              <p:nvPr/>
            </p:nvSpPr>
            <p:spPr>
              <a:xfrm rot="403685">
                <a:off x="3306987" y="155068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3" y="209"/>
                      <a:pt x="86" y="215"/>
                    </a:cubicBezTo>
                    <a:cubicBezTo>
                      <a:pt x="50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7"/>
              <p:cNvSpPr/>
              <p:nvPr/>
            </p:nvSpPr>
            <p:spPr>
              <a:xfrm rot="403685">
                <a:off x="3311855" y="122299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9" y="253"/>
                      <a:pt x="104" y="260"/>
                    </a:cubicBezTo>
                    <a:cubicBezTo>
                      <a:pt x="60" y="267"/>
                      <a:pt x="15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7"/>
              <p:cNvSpPr/>
              <p:nvPr/>
            </p:nvSpPr>
            <p:spPr>
              <a:xfrm rot="403685">
                <a:off x="3229099" y="135675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8" y="253"/>
                      <a:pt x="104" y="260"/>
                    </a:cubicBezTo>
                    <a:cubicBezTo>
                      <a:pt x="60" y="268"/>
                      <a:pt x="14" y="215"/>
                      <a:pt x="3" y="144"/>
                    </a:cubicBezTo>
                    <a:cubicBezTo>
                      <a:pt x="-9" y="73"/>
                      <a:pt x="18" y="8"/>
                      <a:pt x="62" y="1"/>
                    </a:cubicBezTo>
                    <a:cubicBezTo>
                      <a:pt x="106" y="-7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7"/>
              <p:cNvSpPr/>
              <p:nvPr/>
            </p:nvSpPr>
            <p:spPr>
              <a:xfrm rot="403685">
                <a:off x="3375108" y="1424143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4" y="189"/>
                      <a:pt x="148" y="252"/>
                      <a:pt x="104" y="260"/>
                    </a:cubicBezTo>
                    <a:cubicBezTo>
                      <a:pt x="60" y="267"/>
                      <a:pt x="14" y="215"/>
                      <a:pt x="3" y="144"/>
                    </a:cubicBezTo>
                    <a:cubicBezTo>
                      <a:pt x="-9" y="72"/>
                      <a:pt x="17" y="9"/>
                      <a:pt x="62" y="1"/>
                    </a:cubicBezTo>
                    <a:cubicBezTo>
                      <a:pt x="106" y="-6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7"/>
              <p:cNvSpPr/>
              <p:nvPr/>
            </p:nvSpPr>
            <p:spPr>
              <a:xfrm rot="403685">
                <a:off x="3275484" y="1300623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5"/>
                      <a:pt x="8" y="124"/>
                      <a:pt x="1" y="83"/>
                    </a:cubicBezTo>
                    <a:cubicBezTo>
                      <a:pt x="-6" y="41"/>
                      <a:pt x="9" y="5"/>
                      <a:pt x="35" y="1"/>
                    </a:cubicBezTo>
                    <a:cubicBezTo>
                      <a:pt x="61" y="-4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7"/>
              <p:cNvSpPr/>
              <p:nvPr/>
            </p:nvSpPr>
            <p:spPr>
              <a:xfrm rot="403685">
                <a:off x="3289792" y="1429888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1"/>
                      <a:pt x="86" y="148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10" y="6"/>
                      <a:pt x="35" y="1"/>
                    </a:cubicBezTo>
                    <a:cubicBezTo>
                      <a:pt x="61" y="-3"/>
                      <a:pt x="88" y="28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7"/>
              <p:cNvSpPr/>
              <p:nvPr/>
            </p:nvSpPr>
            <p:spPr>
              <a:xfrm rot="403685">
                <a:off x="3393475" y="1556374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8"/>
                    </a:moveTo>
                    <a:cubicBezTo>
                      <a:pt x="102" y="110"/>
                      <a:pt x="86" y="147"/>
                      <a:pt x="60" y="151"/>
                    </a:cubicBezTo>
                    <a:cubicBezTo>
                      <a:pt x="35" y="155"/>
                      <a:pt x="8" y="124"/>
                      <a:pt x="1" y="83"/>
                    </a:cubicBezTo>
                    <a:cubicBezTo>
                      <a:pt x="-6" y="41"/>
                      <a:pt x="10" y="5"/>
                      <a:pt x="36" y="1"/>
                    </a:cubicBezTo>
                    <a:cubicBezTo>
                      <a:pt x="61" y="-4"/>
                      <a:pt x="88" y="27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7"/>
              <p:cNvSpPr/>
              <p:nvPr/>
            </p:nvSpPr>
            <p:spPr>
              <a:xfrm rot="403685">
                <a:off x="3386374" y="1247904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8"/>
                    </a:moveTo>
                    <a:cubicBezTo>
                      <a:pt x="102" y="110"/>
                      <a:pt x="86" y="147"/>
                      <a:pt x="60" y="151"/>
                    </a:cubicBezTo>
                    <a:cubicBezTo>
                      <a:pt x="35" y="155"/>
                      <a:pt x="8" y="124"/>
                      <a:pt x="1" y="83"/>
                    </a:cubicBezTo>
                    <a:cubicBezTo>
                      <a:pt x="-6" y="41"/>
                      <a:pt x="10" y="5"/>
                      <a:pt x="36" y="1"/>
                    </a:cubicBezTo>
                    <a:cubicBezTo>
                      <a:pt x="61" y="-4"/>
                      <a:pt x="88" y="27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47"/>
              <p:cNvSpPr/>
              <p:nvPr/>
            </p:nvSpPr>
            <p:spPr>
              <a:xfrm rot="403685">
                <a:off x="3328431" y="1382546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0"/>
                      <a:pt x="85" y="147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10" y="5"/>
                      <a:pt x="35" y="1"/>
                    </a:cubicBezTo>
                    <a:cubicBezTo>
                      <a:pt x="61" y="-3"/>
                      <a:pt x="87" y="27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7"/>
              <p:cNvSpPr/>
              <p:nvPr/>
            </p:nvSpPr>
            <p:spPr>
              <a:xfrm rot="403685">
                <a:off x="3248113" y="1571972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9" y="5"/>
                      <a:pt x="35" y="1"/>
                    </a:cubicBezTo>
                    <a:cubicBezTo>
                      <a:pt x="61" y="-3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7"/>
              <p:cNvSpPr/>
              <p:nvPr/>
            </p:nvSpPr>
            <p:spPr>
              <a:xfrm rot="403685">
                <a:off x="3199023" y="1134314"/>
                <a:ext cx="230644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16" extrusionOk="0">
                    <a:moveTo>
                      <a:pt x="800" y="43"/>
                    </a:moveTo>
                    <a:cubicBezTo>
                      <a:pt x="808" y="91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4"/>
                    </a:cubicBezTo>
                    <a:cubicBezTo>
                      <a:pt x="-8" y="126"/>
                      <a:pt x="165" y="58"/>
                      <a:pt x="386" y="22"/>
                    </a:cubicBezTo>
                    <a:cubicBezTo>
                      <a:pt x="607" y="-14"/>
                      <a:pt x="792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7"/>
              <p:cNvSpPr/>
              <p:nvPr/>
            </p:nvSpPr>
            <p:spPr>
              <a:xfrm rot="403685">
                <a:off x="3594649" y="955380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5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7"/>
              <p:cNvSpPr/>
              <p:nvPr/>
            </p:nvSpPr>
            <p:spPr>
              <a:xfrm rot="403685">
                <a:off x="3687503" y="945773"/>
                <a:ext cx="304646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758" extrusionOk="0">
                    <a:moveTo>
                      <a:pt x="258" y="1715"/>
                    </a:moveTo>
                    <a:cubicBezTo>
                      <a:pt x="266" y="1762"/>
                      <a:pt x="452" y="1771"/>
                      <a:pt x="672" y="1735"/>
                    </a:cubicBezTo>
                    <a:cubicBezTo>
                      <a:pt x="893" y="1699"/>
                      <a:pt x="1066" y="1632"/>
                      <a:pt x="1058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8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7"/>
              <p:cNvSpPr/>
              <p:nvPr/>
            </p:nvSpPr>
            <p:spPr>
              <a:xfrm rot="403685">
                <a:off x="3735690" y="1457308"/>
                <a:ext cx="234676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70" extrusionOk="0">
                    <a:moveTo>
                      <a:pt x="414" y="152"/>
                    </a:moveTo>
                    <a:cubicBezTo>
                      <a:pt x="193" y="188"/>
                      <a:pt x="7" y="178"/>
                      <a:pt x="0" y="131"/>
                    </a:cubicBezTo>
                    <a:lnTo>
                      <a:pt x="15" y="227"/>
                    </a:lnTo>
                    <a:cubicBezTo>
                      <a:pt x="23" y="274"/>
                      <a:pt x="209" y="284"/>
                      <a:pt x="429" y="248"/>
                    </a:cubicBezTo>
                    <a:cubicBezTo>
                      <a:pt x="650" y="212"/>
                      <a:pt x="823" y="144"/>
                      <a:pt x="815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7"/>
              <p:cNvSpPr/>
              <p:nvPr/>
            </p:nvSpPr>
            <p:spPr>
              <a:xfrm rot="403685">
                <a:off x="3715217" y="930654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8" y="125"/>
                      <a:pt x="165" y="58"/>
                      <a:pt x="386" y="22"/>
                    </a:cubicBezTo>
                    <a:cubicBezTo>
                      <a:pt x="607" y="-14"/>
                      <a:pt x="792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7"/>
              <p:cNvSpPr/>
              <p:nvPr/>
            </p:nvSpPr>
            <p:spPr>
              <a:xfrm rot="403685">
                <a:off x="3961064" y="1169675"/>
                <a:ext cx="560918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2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6"/>
                      <a:pt x="1341" y="7226"/>
                      <a:pt x="1562" y="7190"/>
                    </a:cubicBezTo>
                    <a:cubicBezTo>
                      <a:pt x="1783" y="7154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7"/>
              <p:cNvSpPr/>
              <p:nvPr/>
            </p:nvSpPr>
            <p:spPr>
              <a:xfrm rot="403685">
                <a:off x="4053934" y="1160086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5"/>
                    </a:moveTo>
                    <a:cubicBezTo>
                      <a:pt x="267" y="1763"/>
                      <a:pt x="452" y="1772"/>
                      <a:pt x="673" y="1736"/>
                    </a:cubicBezTo>
                    <a:cubicBezTo>
                      <a:pt x="894" y="1700"/>
                      <a:pt x="1067" y="1632"/>
                      <a:pt x="1059" y="1585"/>
                    </a:cubicBezTo>
                    <a:lnTo>
                      <a:pt x="800" y="0"/>
                    </a:lnTo>
                    <a:lnTo>
                      <a:pt x="0" y="131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7"/>
              <p:cNvSpPr/>
              <p:nvPr/>
            </p:nvSpPr>
            <p:spPr>
              <a:xfrm rot="403685">
                <a:off x="4088776" y="1233513"/>
                <a:ext cx="232948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384" extrusionOk="0">
                    <a:moveTo>
                      <a:pt x="0" y="0"/>
                    </a:moveTo>
                    <a:lnTo>
                      <a:pt x="809" y="0"/>
                    </a:lnTo>
                    <a:lnTo>
                      <a:pt x="809" y="1384"/>
                    </a:lnTo>
                    <a:lnTo>
                      <a:pt x="0" y="138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7"/>
              <p:cNvSpPr/>
              <p:nvPr/>
            </p:nvSpPr>
            <p:spPr>
              <a:xfrm rot="403685">
                <a:off x="4102104" y="1671908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5" y="151"/>
                    </a:moveTo>
                    <a:cubicBezTo>
                      <a:pt x="194" y="187"/>
                      <a:pt x="8" y="178"/>
                      <a:pt x="0" y="130"/>
                    </a:cubicBezTo>
                    <a:lnTo>
                      <a:pt x="16" y="226"/>
                    </a:lnTo>
                    <a:cubicBezTo>
                      <a:pt x="24" y="274"/>
                      <a:pt x="209" y="283"/>
                      <a:pt x="430" y="247"/>
                    </a:cubicBezTo>
                    <a:cubicBezTo>
                      <a:pt x="651" y="211"/>
                      <a:pt x="824" y="143"/>
                      <a:pt x="816" y="96"/>
                    </a:cubicBezTo>
                    <a:lnTo>
                      <a:pt x="801" y="0"/>
                    </a:lnTo>
                    <a:cubicBezTo>
                      <a:pt x="808" y="47"/>
                      <a:pt x="635" y="115"/>
                      <a:pt x="415" y="151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7"/>
              <p:cNvSpPr/>
              <p:nvPr/>
            </p:nvSpPr>
            <p:spPr>
              <a:xfrm rot="403685">
                <a:off x="4081649" y="1144950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1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4"/>
                    </a:cubicBezTo>
                    <a:cubicBezTo>
                      <a:pt x="-7" y="126"/>
                      <a:pt x="165" y="58"/>
                      <a:pt x="386" y="22"/>
                    </a:cubicBezTo>
                    <a:cubicBezTo>
                      <a:pt x="607" y="-14"/>
                      <a:pt x="793" y="-4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7"/>
              <p:cNvSpPr/>
              <p:nvPr/>
            </p:nvSpPr>
            <p:spPr>
              <a:xfrm rot="403685">
                <a:off x="3422830" y="1111687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5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7"/>
              <p:cNvSpPr/>
              <p:nvPr/>
            </p:nvSpPr>
            <p:spPr>
              <a:xfrm rot="403685">
                <a:off x="3515700" y="1102098"/>
                <a:ext cx="304934" cy="50592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7" extrusionOk="0">
                    <a:moveTo>
                      <a:pt x="259" y="1715"/>
                    </a:moveTo>
                    <a:cubicBezTo>
                      <a:pt x="266" y="1762"/>
                      <a:pt x="452" y="1771"/>
                      <a:pt x="673" y="1735"/>
                    </a:cubicBezTo>
                    <a:cubicBezTo>
                      <a:pt x="894" y="1699"/>
                      <a:pt x="1067" y="1632"/>
                      <a:pt x="1059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 rot="403685">
                <a:off x="3568109" y="118908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7"/>
              <p:cNvSpPr/>
              <p:nvPr/>
            </p:nvSpPr>
            <p:spPr>
              <a:xfrm rot="403685">
                <a:off x="3710969" y="1270884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5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5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7"/>
              <p:cNvSpPr/>
              <p:nvPr/>
            </p:nvSpPr>
            <p:spPr>
              <a:xfrm rot="403685">
                <a:off x="3711316" y="1390273"/>
                <a:ext cx="39449" cy="6162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4" extrusionOk="0">
                    <a:moveTo>
                      <a:pt x="135" y="96"/>
                    </a:moveTo>
                    <a:cubicBezTo>
                      <a:pt x="144" y="155"/>
                      <a:pt x="123" y="208"/>
                      <a:pt x="86" y="213"/>
                    </a:cubicBezTo>
                    <a:cubicBezTo>
                      <a:pt x="50" y="219"/>
                      <a:pt x="12" y="176"/>
                      <a:pt x="2" y="117"/>
                    </a:cubicBezTo>
                    <a:cubicBezTo>
                      <a:pt x="-7" y="58"/>
                      <a:pt x="15" y="6"/>
                      <a:pt x="51" y="0"/>
                    </a:cubicBezTo>
                    <a:cubicBezTo>
                      <a:pt x="88" y="-6"/>
                      <a:pt x="125" y="37"/>
                      <a:pt x="135" y="96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025" rIns="90000" bIns="32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 rot="403685">
                <a:off x="3656516" y="1175695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4" y="189"/>
                      <a:pt x="148" y="253"/>
                      <a:pt x="104" y="260"/>
                    </a:cubicBezTo>
                    <a:cubicBezTo>
                      <a:pt x="60" y="267"/>
                      <a:pt x="14" y="215"/>
                      <a:pt x="2" y="144"/>
                    </a:cubicBezTo>
                    <a:cubicBezTo>
                      <a:pt x="-9" y="72"/>
                      <a:pt x="17" y="8"/>
                      <a:pt x="61" y="1"/>
                    </a:cubicBezTo>
                    <a:cubicBezTo>
                      <a:pt x="106" y="-6"/>
                      <a:pt x="151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7"/>
              <p:cNvSpPr/>
              <p:nvPr/>
            </p:nvSpPr>
            <p:spPr>
              <a:xfrm rot="403685">
                <a:off x="3602308" y="137875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6"/>
                    </a:moveTo>
                    <a:cubicBezTo>
                      <a:pt x="175" y="188"/>
                      <a:pt x="148" y="252"/>
                      <a:pt x="104" y="259"/>
                    </a:cubicBezTo>
                    <a:cubicBezTo>
                      <a:pt x="60" y="266"/>
                      <a:pt x="15" y="215"/>
                      <a:pt x="3" y="143"/>
                    </a:cubicBezTo>
                    <a:cubicBezTo>
                      <a:pt x="-9" y="72"/>
                      <a:pt x="18" y="7"/>
                      <a:pt x="62" y="0"/>
                    </a:cubicBezTo>
                    <a:cubicBezTo>
                      <a:pt x="106" y="-7"/>
                      <a:pt x="152" y="45"/>
                      <a:pt x="163" y="116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7"/>
              <p:cNvSpPr/>
              <p:nvPr/>
            </p:nvSpPr>
            <p:spPr>
              <a:xfrm rot="403685">
                <a:off x="3619589" y="1252983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9"/>
                    </a:moveTo>
                    <a:cubicBezTo>
                      <a:pt x="102" y="111"/>
                      <a:pt x="86" y="148"/>
                      <a:pt x="61" y="152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0" y="6"/>
                      <a:pt x="36" y="1"/>
                    </a:cubicBezTo>
                    <a:cubicBezTo>
                      <a:pt x="62" y="-3"/>
                      <a:pt x="88" y="28"/>
                      <a:pt x="95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7"/>
              <p:cNvSpPr/>
              <p:nvPr/>
            </p:nvSpPr>
            <p:spPr>
              <a:xfrm rot="403685">
                <a:off x="3737867" y="1508751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8"/>
                    </a:moveTo>
                    <a:cubicBezTo>
                      <a:pt x="102" y="109"/>
                      <a:pt x="86" y="146"/>
                      <a:pt x="61" y="151"/>
                    </a:cubicBezTo>
                    <a:cubicBezTo>
                      <a:pt x="35" y="155"/>
                      <a:pt x="9" y="125"/>
                      <a:pt x="2" y="83"/>
                    </a:cubicBezTo>
                    <a:cubicBezTo>
                      <a:pt x="-5" y="42"/>
                      <a:pt x="10" y="4"/>
                      <a:pt x="36" y="0"/>
                    </a:cubicBezTo>
                    <a:cubicBezTo>
                      <a:pt x="62" y="-4"/>
                      <a:pt x="88" y="26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7"/>
              <p:cNvSpPr/>
              <p:nvPr/>
            </p:nvSpPr>
            <p:spPr>
              <a:xfrm rot="403685">
                <a:off x="3730765" y="1200281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9"/>
                    </a:moveTo>
                    <a:cubicBezTo>
                      <a:pt x="102" y="111"/>
                      <a:pt x="86" y="148"/>
                      <a:pt x="61" y="152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0" y="5"/>
                      <a:pt x="36" y="1"/>
                    </a:cubicBezTo>
                    <a:cubicBezTo>
                      <a:pt x="62" y="-4"/>
                      <a:pt x="88" y="28"/>
                      <a:pt x="95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7"/>
              <p:cNvSpPr/>
              <p:nvPr/>
            </p:nvSpPr>
            <p:spPr>
              <a:xfrm rot="403685">
                <a:off x="3672822" y="1335211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5" y="67"/>
                    </a:moveTo>
                    <a:cubicBezTo>
                      <a:pt x="101" y="109"/>
                      <a:pt x="86" y="146"/>
                      <a:pt x="60" y="150"/>
                    </a:cubicBezTo>
                    <a:cubicBezTo>
                      <a:pt x="35" y="154"/>
                      <a:pt x="8" y="124"/>
                      <a:pt x="1" y="82"/>
                    </a:cubicBezTo>
                    <a:cubicBezTo>
                      <a:pt x="-6" y="41"/>
                      <a:pt x="11" y="5"/>
                      <a:pt x="36" y="1"/>
                    </a:cubicBezTo>
                    <a:cubicBezTo>
                      <a:pt x="62" y="-4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7"/>
              <p:cNvSpPr/>
              <p:nvPr/>
            </p:nvSpPr>
            <p:spPr>
              <a:xfrm rot="403685">
                <a:off x="3592505" y="1524349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8"/>
                    </a:moveTo>
                    <a:cubicBezTo>
                      <a:pt x="101" y="110"/>
                      <a:pt x="86" y="147"/>
                      <a:pt x="60" y="151"/>
                    </a:cubicBezTo>
                    <a:cubicBezTo>
                      <a:pt x="34" y="155"/>
                      <a:pt x="8" y="125"/>
                      <a:pt x="1" y="83"/>
                    </a:cubicBezTo>
                    <a:cubicBezTo>
                      <a:pt x="-6" y="42"/>
                      <a:pt x="10" y="5"/>
                      <a:pt x="35" y="0"/>
                    </a:cubicBezTo>
                    <a:cubicBezTo>
                      <a:pt x="61" y="-4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7"/>
              <p:cNvSpPr/>
              <p:nvPr/>
            </p:nvSpPr>
            <p:spPr>
              <a:xfrm rot="403685">
                <a:off x="3563870" y="1613632"/>
                <a:ext cx="234964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70" extrusionOk="0">
                    <a:moveTo>
                      <a:pt x="414" y="152"/>
                    </a:moveTo>
                    <a:cubicBezTo>
                      <a:pt x="193" y="188"/>
                      <a:pt x="8" y="178"/>
                      <a:pt x="0" y="131"/>
                    </a:cubicBezTo>
                    <a:lnTo>
                      <a:pt x="16" y="227"/>
                    </a:lnTo>
                    <a:cubicBezTo>
                      <a:pt x="23" y="274"/>
                      <a:pt x="209" y="284"/>
                      <a:pt x="430" y="248"/>
                    </a:cubicBezTo>
                    <a:cubicBezTo>
                      <a:pt x="651" y="212"/>
                      <a:pt x="824" y="144"/>
                      <a:pt x="816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E5B5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7"/>
              <p:cNvSpPr/>
              <p:nvPr/>
            </p:nvSpPr>
            <p:spPr>
              <a:xfrm rot="403685">
                <a:off x="3543399" y="1086961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7" y="125"/>
                      <a:pt x="165" y="58"/>
                      <a:pt x="386" y="22"/>
                    </a:cubicBezTo>
                    <a:cubicBezTo>
                      <a:pt x="607" y="-14"/>
                      <a:pt x="793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7"/>
              <p:cNvSpPr/>
              <p:nvPr/>
            </p:nvSpPr>
            <p:spPr>
              <a:xfrm rot="403685">
                <a:off x="3787887" y="1101693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7"/>
              <p:cNvSpPr/>
              <p:nvPr/>
            </p:nvSpPr>
            <p:spPr>
              <a:xfrm rot="403685">
                <a:off x="3880757" y="1092104"/>
                <a:ext cx="304934" cy="50592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7" extrusionOk="0">
                    <a:moveTo>
                      <a:pt x="259" y="1714"/>
                    </a:moveTo>
                    <a:cubicBezTo>
                      <a:pt x="266" y="1762"/>
                      <a:pt x="452" y="1771"/>
                      <a:pt x="673" y="1735"/>
                    </a:cubicBezTo>
                    <a:cubicBezTo>
                      <a:pt x="894" y="1699"/>
                      <a:pt x="1066" y="1632"/>
                      <a:pt x="1059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7"/>
              <p:cNvSpPr/>
              <p:nvPr/>
            </p:nvSpPr>
            <p:spPr>
              <a:xfrm rot="403685">
                <a:off x="3933166" y="1179072"/>
                <a:ext cx="39161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5" extrusionOk="0">
                    <a:moveTo>
                      <a:pt x="134" y="97"/>
                    </a:moveTo>
                    <a:cubicBezTo>
                      <a:pt x="143" y="156"/>
                      <a:pt x="122" y="209"/>
                      <a:pt x="85" y="215"/>
                    </a:cubicBezTo>
                    <a:cubicBezTo>
                      <a:pt x="49" y="221"/>
                      <a:pt x="12" y="177"/>
                      <a:pt x="2" y="118"/>
                    </a:cubicBezTo>
                    <a:cubicBezTo>
                      <a:pt x="-7" y="59"/>
                      <a:pt x="14" y="7"/>
                      <a:pt x="50" y="1"/>
                    </a:cubicBezTo>
                    <a:cubicBezTo>
                      <a:pt x="87" y="-5"/>
                      <a:pt x="124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7"/>
              <p:cNvSpPr/>
              <p:nvPr/>
            </p:nvSpPr>
            <p:spPr>
              <a:xfrm rot="403685">
                <a:off x="4076025" y="1260890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7"/>
              <p:cNvSpPr/>
              <p:nvPr/>
            </p:nvSpPr>
            <p:spPr>
              <a:xfrm rot="403685">
                <a:off x="3951578" y="1413797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6"/>
                    </a:moveTo>
                    <a:cubicBezTo>
                      <a:pt x="144" y="155"/>
                      <a:pt x="122" y="208"/>
                      <a:pt x="86" y="214"/>
                    </a:cubicBezTo>
                    <a:cubicBezTo>
                      <a:pt x="49" y="220"/>
                      <a:pt x="12" y="177"/>
                      <a:pt x="2" y="118"/>
                    </a:cubicBezTo>
                    <a:cubicBezTo>
                      <a:pt x="-7" y="59"/>
                      <a:pt x="14" y="6"/>
                      <a:pt x="51" y="0"/>
                    </a:cubicBezTo>
                    <a:cubicBezTo>
                      <a:pt x="87" y="-6"/>
                      <a:pt x="125" y="37"/>
                      <a:pt x="134" y="9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7"/>
              <p:cNvSpPr/>
              <p:nvPr/>
            </p:nvSpPr>
            <p:spPr>
              <a:xfrm rot="403685">
                <a:off x="4016418" y="149335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6"/>
                    </a:moveTo>
                    <a:cubicBezTo>
                      <a:pt x="144" y="155"/>
                      <a:pt x="122" y="208"/>
                      <a:pt x="86" y="214"/>
                    </a:cubicBezTo>
                    <a:cubicBezTo>
                      <a:pt x="49" y="220"/>
                      <a:pt x="12" y="177"/>
                      <a:pt x="2" y="118"/>
                    </a:cubicBezTo>
                    <a:cubicBezTo>
                      <a:pt x="-7" y="60"/>
                      <a:pt x="15" y="6"/>
                      <a:pt x="51" y="0"/>
                    </a:cubicBezTo>
                    <a:cubicBezTo>
                      <a:pt x="88" y="-6"/>
                      <a:pt x="125" y="37"/>
                      <a:pt x="134" y="9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7"/>
              <p:cNvSpPr/>
              <p:nvPr/>
            </p:nvSpPr>
            <p:spPr>
              <a:xfrm rot="403685">
                <a:off x="4021286" y="116566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9" y="253"/>
                      <a:pt x="104" y="260"/>
                    </a:cubicBezTo>
                    <a:cubicBezTo>
                      <a:pt x="60" y="267"/>
                      <a:pt x="15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7"/>
              <p:cNvSpPr/>
              <p:nvPr/>
            </p:nvSpPr>
            <p:spPr>
              <a:xfrm rot="403685">
                <a:off x="3938530" y="129942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8" y="252"/>
                      <a:pt x="104" y="259"/>
                    </a:cubicBezTo>
                    <a:cubicBezTo>
                      <a:pt x="60" y="266"/>
                      <a:pt x="14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7"/>
              <p:cNvSpPr/>
              <p:nvPr/>
            </p:nvSpPr>
            <p:spPr>
              <a:xfrm rot="403685">
                <a:off x="4084540" y="1366812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6"/>
                    </a:moveTo>
                    <a:cubicBezTo>
                      <a:pt x="175" y="188"/>
                      <a:pt x="148" y="251"/>
                      <a:pt x="104" y="259"/>
                    </a:cubicBezTo>
                    <a:cubicBezTo>
                      <a:pt x="60" y="266"/>
                      <a:pt x="15" y="214"/>
                      <a:pt x="3" y="142"/>
                    </a:cubicBezTo>
                    <a:cubicBezTo>
                      <a:pt x="-8" y="71"/>
                      <a:pt x="18" y="8"/>
                      <a:pt x="62" y="1"/>
                    </a:cubicBezTo>
                    <a:cubicBezTo>
                      <a:pt x="106" y="-6"/>
                      <a:pt x="151" y="46"/>
                      <a:pt x="163" y="11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7"/>
              <p:cNvSpPr/>
              <p:nvPr/>
            </p:nvSpPr>
            <p:spPr>
              <a:xfrm rot="403685">
                <a:off x="3984932" y="1243006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1"/>
                      <a:pt x="85" y="148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5" y="42"/>
                      <a:pt x="9" y="6"/>
                      <a:pt x="35" y="1"/>
                    </a:cubicBezTo>
                    <a:cubicBezTo>
                      <a:pt x="61" y="-3"/>
                      <a:pt x="87" y="28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47"/>
              <p:cNvSpPr/>
              <p:nvPr/>
            </p:nvSpPr>
            <p:spPr>
              <a:xfrm rot="403685">
                <a:off x="3998936" y="1372558"/>
                <a:ext cx="28219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2" extrusionOk="0">
                    <a:moveTo>
                      <a:pt x="96" y="68"/>
                    </a:moveTo>
                    <a:cubicBezTo>
                      <a:pt x="103" y="109"/>
                      <a:pt x="87" y="146"/>
                      <a:pt x="61" y="151"/>
                    </a:cubicBezTo>
                    <a:cubicBezTo>
                      <a:pt x="36" y="155"/>
                      <a:pt x="9" y="125"/>
                      <a:pt x="2" y="83"/>
                    </a:cubicBezTo>
                    <a:cubicBezTo>
                      <a:pt x="-5" y="42"/>
                      <a:pt x="11" y="5"/>
                      <a:pt x="37" y="1"/>
                    </a:cubicBezTo>
                    <a:cubicBezTo>
                      <a:pt x="62" y="-3"/>
                      <a:pt x="89" y="26"/>
                      <a:pt x="96" y="6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7"/>
              <p:cNvSpPr/>
              <p:nvPr/>
            </p:nvSpPr>
            <p:spPr>
              <a:xfrm rot="403685">
                <a:off x="4103210" y="1498774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5"/>
                      <a:pt x="8" y="125"/>
                      <a:pt x="1" y="83"/>
                    </a:cubicBezTo>
                    <a:cubicBezTo>
                      <a:pt x="-5" y="42"/>
                      <a:pt x="9" y="5"/>
                      <a:pt x="35" y="0"/>
                    </a:cubicBezTo>
                    <a:cubicBezTo>
                      <a:pt x="61" y="-4"/>
                      <a:pt x="87" y="26"/>
                      <a:pt x="94" y="6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7"/>
              <p:cNvSpPr/>
              <p:nvPr/>
            </p:nvSpPr>
            <p:spPr>
              <a:xfrm rot="403685">
                <a:off x="4095535" y="1190270"/>
                <a:ext cx="28219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2" extrusionOk="0">
                    <a:moveTo>
                      <a:pt x="96" y="69"/>
                    </a:moveTo>
                    <a:cubicBezTo>
                      <a:pt x="103" y="111"/>
                      <a:pt x="87" y="148"/>
                      <a:pt x="61" y="152"/>
                    </a:cubicBezTo>
                    <a:cubicBezTo>
                      <a:pt x="36" y="156"/>
                      <a:pt x="9" y="125"/>
                      <a:pt x="2" y="84"/>
                    </a:cubicBezTo>
                    <a:cubicBezTo>
                      <a:pt x="-5" y="42"/>
                      <a:pt x="11" y="6"/>
                      <a:pt x="37" y="1"/>
                    </a:cubicBezTo>
                    <a:cubicBezTo>
                      <a:pt x="62" y="-3"/>
                      <a:pt x="89" y="28"/>
                      <a:pt x="96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7"/>
              <p:cNvSpPr/>
              <p:nvPr/>
            </p:nvSpPr>
            <p:spPr>
              <a:xfrm rot="403685">
                <a:off x="4037592" y="1325200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9"/>
                    </a:moveTo>
                    <a:cubicBezTo>
                      <a:pt x="102" y="110"/>
                      <a:pt x="87" y="147"/>
                      <a:pt x="61" y="151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1" y="5"/>
                      <a:pt x="36" y="1"/>
                    </a:cubicBezTo>
                    <a:cubicBezTo>
                      <a:pt x="62" y="-3"/>
                      <a:pt x="89" y="27"/>
                      <a:pt x="95" y="69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7"/>
              <p:cNvSpPr/>
              <p:nvPr/>
            </p:nvSpPr>
            <p:spPr>
              <a:xfrm rot="403685">
                <a:off x="3957257" y="1514625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7"/>
                    </a:moveTo>
                    <a:cubicBezTo>
                      <a:pt x="102" y="109"/>
                      <a:pt x="86" y="146"/>
                      <a:pt x="61" y="150"/>
                    </a:cubicBezTo>
                    <a:cubicBezTo>
                      <a:pt x="35" y="154"/>
                      <a:pt x="9" y="124"/>
                      <a:pt x="2" y="82"/>
                    </a:cubicBezTo>
                    <a:cubicBezTo>
                      <a:pt x="-5" y="41"/>
                      <a:pt x="10" y="4"/>
                      <a:pt x="36" y="0"/>
                    </a:cubicBezTo>
                    <a:cubicBezTo>
                      <a:pt x="62" y="-5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7"/>
              <p:cNvSpPr/>
              <p:nvPr/>
            </p:nvSpPr>
            <p:spPr>
              <a:xfrm rot="403685">
                <a:off x="3928927" y="1603638"/>
                <a:ext cx="234964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70" extrusionOk="0">
                    <a:moveTo>
                      <a:pt x="414" y="152"/>
                    </a:moveTo>
                    <a:cubicBezTo>
                      <a:pt x="193" y="188"/>
                      <a:pt x="8" y="178"/>
                      <a:pt x="0" y="131"/>
                    </a:cubicBezTo>
                    <a:lnTo>
                      <a:pt x="16" y="227"/>
                    </a:lnTo>
                    <a:cubicBezTo>
                      <a:pt x="23" y="274"/>
                      <a:pt x="209" y="284"/>
                      <a:pt x="430" y="248"/>
                    </a:cubicBezTo>
                    <a:cubicBezTo>
                      <a:pt x="651" y="212"/>
                      <a:pt x="823" y="144"/>
                      <a:pt x="816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E5B5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7"/>
              <p:cNvSpPr/>
              <p:nvPr/>
            </p:nvSpPr>
            <p:spPr>
              <a:xfrm rot="403685">
                <a:off x="3908455" y="1076967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8" y="126"/>
                      <a:pt x="165" y="58"/>
                      <a:pt x="386" y="22"/>
                    </a:cubicBezTo>
                    <a:cubicBezTo>
                      <a:pt x="607" y="-14"/>
                      <a:pt x="793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7"/>
              <p:cNvSpPr/>
              <p:nvPr/>
            </p:nvSpPr>
            <p:spPr>
              <a:xfrm rot="403685">
                <a:off x="2694306" y="1670259"/>
                <a:ext cx="1464203" cy="1585728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5507" extrusionOk="0">
                    <a:moveTo>
                      <a:pt x="4200" y="0"/>
                    </a:moveTo>
                    <a:lnTo>
                      <a:pt x="0" y="83"/>
                    </a:lnTo>
                    <a:lnTo>
                      <a:pt x="885" y="5507"/>
                    </a:lnTo>
                    <a:lnTo>
                      <a:pt x="5085" y="5424"/>
                    </a:lnTo>
                    <a:lnTo>
                      <a:pt x="42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7"/>
              <p:cNvSpPr/>
              <p:nvPr/>
            </p:nvSpPr>
            <p:spPr>
              <a:xfrm rot="403685">
                <a:off x="2776141" y="1978640"/>
                <a:ext cx="1277326" cy="440560"/>
              </a:xfrm>
              <a:custGeom>
                <a:avLst/>
                <a:gdLst/>
                <a:ahLst/>
                <a:cxnLst/>
                <a:rect l="l" t="t" r="r" b="b"/>
                <a:pathLst>
                  <a:path w="4436" h="1530" extrusionOk="0">
                    <a:moveTo>
                      <a:pt x="236" y="1530"/>
                    </a:moveTo>
                    <a:lnTo>
                      <a:pt x="4436" y="1447"/>
                    </a:lnTo>
                    <a:lnTo>
                      <a:pt x="4200" y="0"/>
                    </a:lnTo>
                    <a:lnTo>
                      <a:pt x="0" y="83"/>
                    </a:lnTo>
                    <a:lnTo>
                      <a:pt x="236" y="15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7"/>
              <p:cNvSpPr/>
              <p:nvPr/>
            </p:nvSpPr>
            <p:spPr>
              <a:xfrm rot="403685">
                <a:off x="3862079" y="1128231"/>
                <a:ext cx="766799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7634" extrusionOk="0">
                    <a:moveTo>
                      <a:pt x="0" y="617"/>
                    </a:moveTo>
                    <a:lnTo>
                      <a:pt x="1504" y="0"/>
                    </a:lnTo>
                    <a:lnTo>
                      <a:pt x="2663" y="7102"/>
                    </a:lnTo>
                    <a:lnTo>
                      <a:pt x="1145" y="7634"/>
                    </a:lnTo>
                    <a:lnTo>
                      <a:pt x="0" y="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7"/>
              <p:cNvSpPr/>
              <p:nvPr/>
            </p:nvSpPr>
            <p:spPr>
              <a:xfrm rot="403685">
                <a:off x="3934105" y="1132464"/>
                <a:ext cx="694525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7634" extrusionOk="0">
                    <a:moveTo>
                      <a:pt x="0" y="2151"/>
                    </a:moveTo>
                    <a:lnTo>
                      <a:pt x="894" y="7634"/>
                    </a:lnTo>
                    <a:lnTo>
                      <a:pt x="2412" y="7102"/>
                    </a:lnTo>
                    <a:lnTo>
                      <a:pt x="1253" y="0"/>
                    </a:lnTo>
                    <a:lnTo>
                      <a:pt x="1074" y="73"/>
                    </a:lnTo>
                    <a:lnTo>
                      <a:pt x="0" y="2151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7"/>
              <p:cNvSpPr/>
              <p:nvPr/>
            </p:nvSpPr>
            <p:spPr>
              <a:xfrm rot="403685">
                <a:off x="3936687" y="1132616"/>
                <a:ext cx="691933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7634" extrusionOk="0">
                    <a:moveTo>
                      <a:pt x="0" y="2210"/>
                    </a:moveTo>
                    <a:lnTo>
                      <a:pt x="1244" y="0"/>
                    </a:lnTo>
                    <a:lnTo>
                      <a:pt x="2403" y="7102"/>
                    </a:lnTo>
                    <a:lnTo>
                      <a:pt x="885" y="7634"/>
                    </a:lnTo>
                    <a:lnTo>
                      <a:pt x="0" y="22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7"/>
              <p:cNvSpPr/>
              <p:nvPr/>
            </p:nvSpPr>
            <p:spPr>
              <a:xfrm rot="403685">
                <a:off x="3990881" y="1911201"/>
                <a:ext cx="503041" cy="58107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018" extrusionOk="0">
                    <a:moveTo>
                      <a:pt x="1747" y="1447"/>
                    </a:moveTo>
                    <a:lnTo>
                      <a:pt x="236" y="2018"/>
                    </a:lnTo>
                    <a:lnTo>
                      <a:pt x="0" y="571"/>
                    </a:lnTo>
                    <a:lnTo>
                      <a:pt x="1511" y="0"/>
                    </a:lnTo>
                    <a:lnTo>
                      <a:pt x="1747" y="14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7"/>
              <p:cNvSpPr/>
              <p:nvPr/>
            </p:nvSpPr>
            <p:spPr>
              <a:xfrm rot="403685">
                <a:off x="2738744" y="1197174"/>
                <a:ext cx="1284525" cy="484904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1684" extrusionOk="0">
                    <a:moveTo>
                      <a:pt x="3913" y="103"/>
                    </a:moveTo>
                    <a:lnTo>
                      <a:pt x="3666" y="924"/>
                    </a:lnTo>
                    <a:cubicBezTo>
                      <a:pt x="3623" y="1067"/>
                      <a:pt x="3493" y="1166"/>
                      <a:pt x="3343" y="1169"/>
                    </a:cubicBezTo>
                    <a:lnTo>
                      <a:pt x="1166" y="1212"/>
                    </a:lnTo>
                    <a:cubicBezTo>
                      <a:pt x="1051" y="1215"/>
                      <a:pt x="942" y="1159"/>
                      <a:pt x="876" y="1064"/>
                    </a:cubicBezTo>
                    <a:lnTo>
                      <a:pt x="236" y="141"/>
                    </a:lnTo>
                    <a:cubicBezTo>
                      <a:pt x="209" y="103"/>
                      <a:pt x="166" y="80"/>
                      <a:pt x="119" y="81"/>
                    </a:cubicBezTo>
                    <a:lnTo>
                      <a:pt x="0" y="84"/>
                    </a:lnTo>
                    <a:lnTo>
                      <a:pt x="261" y="1684"/>
                    </a:lnTo>
                    <a:lnTo>
                      <a:pt x="4461" y="1601"/>
                    </a:lnTo>
                    <a:lnTo>
                      <a:pt x="4200" y="0"/>
                    </a:lnTo>
                    <a:lnTo>
                      <a:pt x="4042" y="5"/>
                    </a:lnTo>
                    <a:cubicBezTo>
                      <a:pt x="3982" y="6"/>
                      <a:pt x="3930" y="46"/>
                      <a:pt x="3913" y="1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7"/>
              <p:cNvSpPr/>
              <p:nvPr/>
            </p:nvSpPr>
            <p:spPr>
              <a:xfrm rot="403685">
                <a:off x="2781805" y="1650344"/>
                <a:ext cx="1214842" cy="33978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18" extrusionOk="0">
                    <a:moveTo>
                      <a:pt x="19" y="118"/>
                    </a:moveTo>
                    <a:lnTo>
                      <a:pt x="4219" y="35"/>
                    </a:lnTo>
                    <a:lnTo>
                      <a:pt x="4214" y="6"/>
                    </a:lnTo>
                    <a:lnTo>
                      <a:pt x="0" y="0"/>
                    </a:lnTo>
                    <a:lnTo>
                      <a:pt x="19" y="118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7"/>
              <p:cNvSpPr/>
              <p:nvPr/>
            </p:nvSpPr>
            <p:spPr>
              <a:xfrm rot="403685">
                <a:off x="2644896" y="1232331"/>
                <a:ext cx="1976458" cy="2046444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7107" extrusionOk="0">
                    <a:moveTo>
                      <a:pt x="1146" y="7107"/>
                    </a:moveTo>
                    <a:lnTo>
                      <a:pt x="5346" y="7024"/>
                    </a:lnTo>
                    <a:lnTo>
                      <a:pt x="6864" y="6492"/>
                    </a:lnTo>
                    <a:lnTo>
                      <a:pt x="5899" y="576"/>
                    </a:lnTo>
                    <a:lnTo>
                      <a:pt x="6628" y="6315"/>
                    </a:lnTo>
                    <a:lnTo>
                      <a:pt x="5509" y="6697"/>
                    </a:lnTo>
                    <a:lnTo>
                      <a:pt x="4201" y="7"/>
                    </a:lnTo>
                    <a:lnTo>
                      <a:pt x="4201" y="7"/>
                    </a:lnTo>
                    <a:lnTo>
                      <a:pt x="4200" y="0"/>
                    </a:lnTo>
                    <a:lnTo>
                      <a:pt x="5113" y="6761"/>
                    </a:lnTo>
                    <a:lnTo>
                      <a:pt x="1380" y="6851"/>
                    </a:lnTo>
                    <a:lnTo>
                      <a:pt x="0" y="83"/>
                    </a:lnTo>
                    <a:lnTo>
                      <a:pt x="261" y="1683"/>
                    </a:lnTo>
                    <a:lnTo>
                      <a:pt x="1146" y="710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7"/>
            <p:cNvGrpSpPr/>
            <p:nvPr/>
          </p:nvGrpSpPr>
          <p:grpSpPr>
            <a:xfrm>
              <a:off x="5300995" y="2465927"/>
              <a:ext cx="1754658" cy="1905388"/>
              <a:chOff x="5224795" y="2465927"/>
              <a:chExt cx="1754658" cy="1905388"/>
            </a:xfrm>
          </p:grpSpPr>
          <p:sp>
            <p:nvSpPr>
              <p:cNvPr id="957" name="Google Shape;957;p47"/>
              <p:cNvSpPr/>
              <p:nvPr/>
            </p:nvSpPr>
            <p:spPr>
              <a:xfrm rot="-3514741" flipH="1">
                <a:off x="5772659" y="2547223"/>
                <a:ext cx="888520" cy="12443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8" name="Google Shape;958;p47"/>
              <p:cNvGrpSpPr/>
              <p:nvPr/>
            </p:nvGrpSpPr>
            <p:grpSpPr>
              <a:xfrm>
                <a:off x="5224795" y="3299385"/>
                <a:ext cx="1240810" cy="1071929"/>
                <a:chOff x="6903720" y="2107440"/>
                <a:chExt cx="822600" cy="710640"/>
              </a:xfrm>
            </p:grpSpPr>
            <p:sp>
              <p:nvSpPr>
                <p:cNvPr id="959" name="Google Shape;959;p47"/>
                <p:cNvSpPr/>
                <p:nvPr/>
              </p:nvSpPr>
              <p:spPr>
                <a:xfrm>
                  <a:off x="6970320" y="2107440"/>
                  <a:ext cx="125280" cy="22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" h="619" extrusionOk="0">
                      <a:moveTo>
                        <a:pt x="348" y="619"/>
                      </a:moveTo>
                      <a:cubicBezTo>
                        <a:pt x="348" y="619"/>
                        <a:pt x="240" y="-59"/>
                        <a:pt x="57" y="5"/>
                      </a:cubicBezTo>
                      <a:cubicBezTo>
                        <a:pt x="-126" y="68"/>
                        <a:pt x="171" y="480"/>
                        <a:pt x="348" y="6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47"/>
                <p:cNvSpPr/>
                <p:nvPr/>
              </p:nvSpPr>
              <p:spPr>
                <a:xfrm>
                  <a:off x="6903720" y="2247120"/>
                  <a:ext cx="161280" cy="140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391" extrusionOk="0">
                      <a:moveTo>
                        <a:pt x="448" y="391"/>
                      </a:moveTo>
                      <a:cubicBezTo>
                        <a:pt x="448" y="391"/>
                        <a:pt x="141" y="-87"/>
                        <a:pt x="24" y="14"/>
                      </a:cubicBezTo>
                      <a:cubicBezTo>
                        <a:pt x="-93" y="115"/>
                        <a:pt x="244" y="354"/>
                        <a:pt x="448" y="3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47"/>
                <p:cNvSpPr/>
                <p:nvPr/>
              </p:nvSpPr>
              <p:spPr>
                <a:xfrm>
                  <a:off x="7124400" y="2157840"/>
                  <a:ext cx="60480" cy="20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561" extrusionOk="0">
                      <a:moveTo>
                        <a:pt x="109" y="561"/>
                      </a:moveTo>
                      <a:cubicBezTo>
                        <a:pt x="109" y="561"/>
                        <a:pt x="251" y="14"/>
                        <a:pt x="95" y="1"/>
                      </a:cubicBezTo>
                      <a:cubicBezTo>
                        <a:pt x="-60" y="-12"/>
                        <a:pt x="-5" y="392"/>
                        <a:pt x="109" y="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47"/>
                <p:cNvSpPr/>
                <p:nvPr/>
              </p:nvSpPr>
              <p:spPr>
                <a:xfrm>
                  <a:off x="7052400" y="2454840"/>
                  <a:ext cx="214920" cy="14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09" extrusionOk="0">
                      <a:moveTo>
                        <a:pt x="597" y="409"/>
                      </a:moveTo>
                      <a:cubicBezTo>
                        <a:pt x="597" y="409"/>
                        <a:pt x="151" y="-122"/>
                        <a:pt x="23" y="27"/>
                      </a:cubicBezTo>
                      <a:cubicBezTo>
                        <a:pt x="-105" y="175"/>
                        <a:pt x="316" y="395"/>
                        <a:pt x="597" y="4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47"/>
                <p:cNvSpPr/>
                <p:nvPr/>
              </p:nvSpPr>
              <p:spPr>
                <a:xfrm>
                  <a:off x="7260480" y="2333160"/>
                  <a:ext cx="101160" cy="23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652" extrusionOk="0">
                      <a:moveTo>
                        <a:pt x="281" y="652"/>
                      </a:moveTo>
                      <a:cubicBezTo>
                        <a:pt x="281" y="652"/>
                        <a:pt x="277" y="-35"/>
                        <a:pt x="82" y="2"/>
                      </a:cubicBezTo>
                      <a:cubicBezTo>
                        <a:pt x="-113" y="39"/>
                        <a:pt x="72" y="468"/>
                        <a:pt x="281" y="6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47"/>
                <p:cNvSpPr/>
                <p:nvPr/>
              </p:nvSpPr>
              <p:spPr>
                <a:xfrm>
                  <a:off x="7216200" y="2668320"/>
                  <a:ext cx="295560" cy="120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334" extrusionOk="0">
                      <a:moveTo>
                        <a:pt x="821" y="308"/>
                      </a:moveTo>
                      <a:cubicBezTo>
                        <a:pt x="821" y="308"/>
                        <a:pt x="107" y="-160"/>
                        <a:pt x="10" y="58"/>
                      </a:cubicBezTo>
                      <a:cubicBezTo>
                        <a:pt x="-86" y="277"/>
                        <a:pt x="487" y="389"/>
                        <a:pt x="821" y="3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47"/>
                <p:cNvSpPr/>
                <p:nvPr/>
              </p:nvSpPr>
              <p:spPr>
                <a:xfrm>
                  <a:off x="7437600" y="2536200"/>
                  <a:ext cx="145800" cy="19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536" extrusionOk="0">
                      <a:moveTo>
                        <a:pt x="405" y="536"/>
                      </a:moveTo>
                      <a:cubicBezTo>
                        <a:pt x="405" y="536"/>
                        <a:pt x="211" y="-76"/>
                        <a:pt x="48" y="9"/>
                      </a:cubicBezTo>
                      <a:cubicBezTo>
                        <a:pt x="-116" y="93"/>
                        <a:pt x="168" y="427"/>
                        <a:pt x="405" y="5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47"/>
                <p:cNvSpPr/>
                <p:nvPr/>
              </p:nvSpPr>
              <p:spPr>
                <a:xfrm>
                  <a:off x="7008480" y="2156400"/>
                  <a:ext cx="717840" cy="66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" h="1838" extrusionOk="0">
                      <a:moveTo>
                        <a:pt x="1991" y="1838"/>
                      </a:moveTo>
                      <a:lnTo>
                        <a:pt x="1994" y="1822"/>
                      </a:lnTo>
                      <a:cubicBezTo>
                        <a:pt x="1991" y="1821"/>
                        <a:pt x="1640" y="1745"/>
                        <a:pt x="1222" y="1483"/>
                      </a:cubicBezTo>
                      <a:cubicBezTo>
                        <a:pt x="837" y="1241"/>
                        <a:pt x="315" y="788"/>
                        <a:pt x="15" y="0"/>
                      </a:cubicBezTo>
                      <a:lnTo>
                        <a:pt x="0" y="6"/>
                      </a:lnTo>
                      <a:cubicBezTo>
                        <a:pt x="301" y="798"/>
                        <a:pt x="827" y="1254"/>
                        <a:pt x="1214" y="1497"/>
                      </a:cubicBezTo>
                      <a:cubicBezTo>
                        <a:pt x="1634" y="1760"/>
                        <a:pt x="1987" y="1837"/>
                        <a:pt x="1991" y="18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47"/>
                <p:cNvSpPr/>
                <p:nvPr/>
              </p:nvSpPr>
              <p:spPr>
                <a:xfrm>
                  <a:off x="7150680" y="2216520"/>
                  <a:ext cx="68760" cy="28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788" extrusionOk="0">
                      <a:moveTo>
                        <a:pt x="191" y="780"/>
                      </a:moveTo>
                      <a:cubicBezTo>
                        <a:pt x="-28" y="378"/>
                        <a:pt x="20" y="6"/>
                        <a:pt x="21" y="2"/>
                      </a:cubicBezTo>
                      <a:lnTo>
                        <a:pt x="5" y="0"/>
                      </a:lnTo>
                      <a:cubicBezTo>
                        <a:pt x="4" y="3"/>
                        <a:pt x="-46" y="381"/>
                        <a:pt x="176" y="788"/>
                      </a:cubicBezTo>
                      <a:lnTo>
                        <a:pt x="191" y="7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47"/>
                <p:cNvSpPr/>
                <p:nvPr/>
              </p:nvSpPr>
              <p:spPr>
                <a:xfrm>
                  <a:off x="6961320" y="2308680"/>
                  <a:ext cx="191880" cy="1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315" extrusionOk="0">
                      <a:moveTo>
                        <a:pt x="529" y="315"/>
                      </a:moveTo>
                      <a:lnTo>
                        <a:pt x="533" y="299"/>
                      </a:lnTo>
                      <a:cubicBezTo>
                        <a:pt x="192" y="220"/>
                        <a:pt x="15" y="2"/>
                        <a:pt x="13" y="0"/>
                      </a:cubicBezTo>
                      <a:lnTo>
                        <a:pt x="0" y="10"/>
                      </a:lnTo>
                      <a:cubicBezTo>
                        <a:pt x="2" y="12"/>
                        <a:pt x="183" y="234"/>
                        <a:pt x="529" y="3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47"/>
                <p:cNvSpPr/>
                <p:nvPr/>
              </p:nvSpPr>
              <p:spPr>
                <a:xfrm>
                  <a:off x="7100280" y="2504160"/>
                  <a:ext cx="24696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335" extrusionOk="0">
                      <a:moveTo>
                        <a:pt x="684" y="335"/>
                      </a:moveTo>
                      <a:lnTo>
                        <a:pt x="686" y="319"/>
                      </a:lnTo>
                      <a:cubicBezTo>
                        <a:pt x="333" y="288"/>
                        <a:pt x="15" y="3"/>
                        <a:pt x="12" y="0"/>
                      </a:cubicBezTo>
                      <a:lnTo>
                        <a:pt x="0" y="12"/>
                      </a:lnTo>
                      <a:cubicBezTo>
                        <a:pt x="4" y="15"/>
                        <a:pt x="325" y="303"/>
                        <a:pt x="684" y="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47"/>
                <p:cNvSpPr/>
                <p:nvPr/>
              </p:nvSpPr>
              <p:spPr>
                <a:xfrm>
                  <a:off x="7306560" y="2414880"/>
                  <a:ext cx="160920" cy="29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809" extrusionOk="0">
                      <a:moveTo>
                        <a:pt x="435" y="809"/>
                      </a:moveTo>
                      <a:lnTo>
                        <a:pt x="447" y="797"/>
                      </a:lnTo>
                      <a:cubicBezTo>
                        <a:pt x="17" y="345"/>
                        <a:pt x="16" y="4"/>
                        <a:pt x="16" y="0"/>
                      </a:cubicBezTo>
                      <a:lnTo>
                        <a:pt x="0" y="0"/>
                      </a:lnTo>
                      <a:cubicBezTo>
                        <a:pt x="0" y="4"/>
                        <a:pt x="0" y="351"/>
                        <a:pt x="435" y="8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47"/>
                <p:cNvSpPr/>
                <p:nvPr/>
              </p:nvSpPr>
              <p:spPr>
                <a:xfrm>
                  <a:off x="7274520" y="2718360"/>
                  <a:ext cx="315720" cy="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170" extrusionOk="0">
                      <a:moveTo>
                        <a:pt x="877" y="146"/>
                      </a:moveTo>
                      <a:lnTo>
                        <a:pt x="873" y="130"/>
                      </a:lnTo>
                      <a:cubicBezTo>
                        <a:pt x="416" y="226"/>
                        <a:pt x="13" y="2"/>
                        <a:pt x="9" y="0"/>
                      </a:cubicBezTo>
                      <a:lnTo>
                        <a:pt x="0" y="14"/>
                      </a:lnTo>
                      <a:cubicBezTo>
                        <a:pt x="4" y="16"/>
                        <a:pt x="414" y="244"/>
                        <a:pt x="877" y="1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16200" rIns="90000" bIns="162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47"/>
                <p:cNvSpPr/>
                <p:nvPr/>
              </p:nvSpPr>
              <p:spPr>
                <a:xfrm>
                  <a:off x="7488360" y="2604240"/>
                  <a:ext cx="181080" cy="19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546" extrusionOk="0">
                      <a:moveTo>
                        <a:pt x="493" y="546"/>
                      </a:moveTo>
                      <a:lnTo>
                        <a:pt x="503" y="532"/>
                      </a:lnTo>
                      <a:cubicBezTo>
                        <a:pt x="199" y="330"/>
                        <a:pt x="16" y="3"/>
                        <a:pt x="14" y="0"/>
                      </a:cubicBezTo>
                      <a:lnTo>
                        <a:pt x="0" y="7"/>
                      </a:lnTo>
                      <a:cubicBezTo>
                        <a:pt x="1" y="11"/>
                        <a:pt x="187" y="342"/>
                        <a:pt x="493" y="546"/>
                      </a:cubicBezTo>
                      <a:close/>
                    </a:path>
                  </a:pathLst>
                </a:custGeom>
                <a:solidFill>
                  <a:srgbClr val="30548F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3" name="Google Shape;973;p47"/>
            <p:cNvGrpSpPr/>
            <p:nvPr/>
          </p:nvGrpSpPr>
          <p:grpSpPr>
            <a:xfrm>
              <a:off x="6393937" y="2820976"/>
              <a:ext cx="608376" cy="1729177"/>
              <a:chOff x="5867769" y="2008029"/>
              <a:chExt cx="809119" cy="2299744"/>
            </a:xfrm>
          </p:grpSpPr>
          <p:sp>
            <p:nvSpPr>
              <p:cNvPr id="974" name="Google Shape;974;p47"/>
              <p:cNvSpPr/>
              <p:nvPr/>
            </p:nvSpPr>
            <p:spPr>
              <a:xfrm flipH="1">
                <a:off x="6128424" y="2407158"/>
                <a:ext cx="375778" cy="36763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591" y="99"/>
                    </a:moveTo>
                    <a:cubicBezTo>
                      <a:pt x="634" y="141"/>
                      <a:pt x="665" y="194"/>
                      <a:pt x="681" y="251"/>
                    </a:cubicBezTo>
                    <a:cubicBezTo>
                      <a:pt x="696" y="308"/>
                      <a:pt x="696" y="368"/>
                      <a:pt x="681" y="426"/>
                    </a:cubicBezTo>
                    <a:cubicBezTo>
                      <a:pt x="665" y="483"/>
                      <a:pt x="634" y="536"/>
                      <a:pt x="591" y="578"/>
                    </a:cubicBezTo>
                    <a:cubicBezTo>
                      <a:pt x="548" y="620"/>
                      <a:pt x="495" y="650"/>
                      <a:pt x="436" y="666"/>
                    </a:cubicBezTo>
                    <a:cubicBezTo>
                      <a:pt x="377" y="681"/>
                      <a:pt x="315" y="681"/>
                      <a:pt x="257" y="666"/>
                    </a:cubicBezTo>
                    <a:cubicBezTo>
                      <a:pt x="198" y="650"/>
                      <a:pt x="144" y="620"/>
                      <a:pt x="101" y="578"/>
                    </a:cubicBezTo>
                    <a:cubicBezTo>
                      <a:pt x="58" y="536"/>
                      <a:pt x="28" y="484"/>
                      <a:pt x="12" y="426"/>
                    </a:cubicBezTo>
                    <a:cubicBezTo>
                      <a:pt x="-4" y="369"/>
                      <a:pt x="-4" y="308"/>
                      <a:pt x="12" y="251"/>
                    </a:cubicBezTo>
                    <a:cubicBezTo>
                      <a:pt x="28" y="194"/>
                      <a:pt x="58" y="141"/>
                      <a:pt x="101" y="99"/>
                    </a:cubicBezTo>
                    <a:cubicBezTo>
                      <a:pt x="144" y="57"/>
                      <a:pt x="198" y="27"/>
                      <a:pt x="257" y="12"/>
                    </a:cubicBezTo>
                    <a:cubicBezTo>
                      <a:pt x="315" y="-4"/>
                      <a:pt x="377" y="-4"/>
                      <a:pt x="436" y="12"/>
                    </a:cubicBezTo>
                    <a:cubicBezTo>
                      <a:pt x="495" y="27"/>
                      <a:pt x="548" y="57"/>
                      <a:pt x="591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7"/>
              <p:cNvSpPr/>
              <p:nvPr/>
            </p:nvSpPr>
            <p:spPr>
              <a:xfrm flipH="1">
                <a:off x="6199019" y="2476124"/>
                <a:ext cx="234590" cy="229703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23" extrusionOk="0">
                    <a:moveTo>
                      <a:pt x="369" y="62"/>
                    </a:moveTo>
                    <a:cubicBezTo>
                      <a:pt x="396" y="89"/>
                      <a:pt x="415" y="121"/>
                      <a:pt x="425" y="157"/>
                    </a:cubicBezTo>
                    <a:cubicBezTo>
                      <a:pt x="435" y="193"/>
                      <a:pt x="435" y="230"/>
                      <a:pt x="425" y="266"/>
                    </a:cubicBezTo>
                    <a:cubicBezTo>
                      <a:pt x="415" y="302"/>
                      <a:pt x="396" y="335"/>
                      <a:pt x="369" y="361"/>
                    </a:cubicBezTo>
                    <a:cubicBezTo>
                      <a:pt x="342" y="387"/>
                      <a:pt x="308" y="406"/>
                      <a:pt x="272" y="416"/>
                    </a:cubicBezTo>
                    <a:cubicBezTo>
                      <a:pt x="235" y="425"/>
                      <a:pt x="196" y="425"/>
                      <a:pt x="160" y="416"/>
                    </a:cubicBezTo>
                    <a:cubicBezTo>
                      <a:pt x="123" y="406"/>
                      <a:pt x="91" y="387"/>
                      <a:pt x="64" y="361"/>
                    </a:cubicBezTo>
                    <a:cubicBezTo>
                      <a:pt x="37" y="335"/>
                      <a:pt x="18" y="302"/>
                      <a:pt x="8" y="266"/>
                    </a:cubicBezTo>
                    <a:cubicBezTo>
                      <a:pt x="-2" y="230"/>
                      <a:pt x="-2" y="193"/>
                      <a:pt x="8" y="157"/>
                    </a:cubicBezTo>
                    <a:cubicBezTo>
                      <a:pt x="18" y="121"/>
                      <a:pt x="37" y="88"/>
                      <a:pt x="64" y="62"/>
                    </a:cubicBezTo>
                    <a:cubicBezTo>
                      <a:pt x="91" y="35"/>
                      <a:pt x="124" y="17"/>
                      <a:pt x="160" y="8"/>
                    </a:cubicBezTo>
                    <a:cubicBezTo>
                      <a:pt x="197" y="-2"/>
                      <a:pt x="236" y="-2"/>
                      <a:pt x="272" y="8"/>
                    </a:cubicBezTo>
                    <a:cubicBezTo>
                      <a:pt x="309" y="17"/>
                      <a:pt x="342" y="36"/>
                      <a:pt x="369" y="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7"/>
              <p:cNvSpPr/>
              <p:nvPr/>
            </p:nvSpPr>
            <p:spPr>
              <a:xfrm flipH="1">
                <a:off x="5867769" y="2814433"/>
                <a:ext cx="775450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750" extrusionOk="0">
                    <a:moveTo>
                      <a:pt x="0" y="0"/>
                    </a:moveTo>
                    <a:lnTo>
                      <a:pt x="1428" y="0"/>
                    </a:lnTo>
                    <a:lnTo>
                      <a:pt x="1428" y="2750"/>
                    </a:lnTo>
                    <a:lnTo>
                      <a:pt x="0" y="2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7"/>
              <p:cNvSpPr/>
              <p:nvPr/>
            </p:nvSpPr>
            <p:spPr>
              <a:xfrm flipH="1">
                <a:off x="6316314" y="2658583"/>
                <a:ext cx="326906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87" extrusionOk="0">
                    <a:moveTo>
                      <a:pt x="0" y="0"/>
                    </a:moveTo>
                    <a:lnTo>
                      <a:pt x="602" y="0"/>
                    </a:lnTo>
                    <a:lnTo>
                      <a:pt x="602" y="287"/>
                    </a:lnTo>
                    <a:lnTo>
                      <a:pt x="0" y="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7"/>
              <p:cNvSpPr/>
              <p:nvPr/>
            </p:nvSpPr>
            <p:spPr>
              <a:xfrm flipH="1">
                <a:off x="6282646" y="2616769"/>
                <a:ext cx="394242" cy="65707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21" extrusionOk="0">
                    <a:moveTo>
                      <a:pt x="62" y="121"/>
                    </a:moveTo>
                    <a:lnTo>
                      <a:pt x="664" y="121"/>
                    </a:lnTo>
                    <a:cubicBezTo>
                      <a:pt x="697" y="121"/>
                      <a:pt x="728" y="93"/>
                      <a:pt x="726" y="61"/>
                    </a:cubicBezTo>
                    <a:cubicBezTo>
                      <a:pt x="725" y="28"/>
                      <a:pt x="699" y="0"/>
                      <a:pt x="664" y="0"/>
                    </a:cubicBezTo>
                    <a:lnTo>
                      <a:pt x="62" y="0"/>
                    </a:lnTo>
                    <a:cubicBezTo>
                      <a:pt x="30" y="0"/>
                      <a:pt x="-1" y="28"/>
                      <a:pt x="0" y="61"/>
                    </a:cubicBezTo>
                    <a:cubicBezTo>
                      <a:pt x="2" y="93"/>
                      <a:pt x="28" y="121"/>
                      <a:pt x="62" y="1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7"/>
              <p:cNvSpPr/>
              <p:nvPr/>
            </p:nvSpPr>
            <p:spPr>
              <a:xfrm flipH="1">
                <a:off x="5867769" y="2502732"/>
                <a:ext cx="448545" cy="311701"/>
              </a:xfrm>
              <a:custGeom>
                <a:avLst/>
                <a:gdLst/>
                <a:ahLst/>
                <a:cxnLst/>
                <a:rect l="l" t="t" r="r" b="b"/>
                <a:pathLst>
                  <a:path w="826" h="574" extrusionOk="0">
                    <a:moveTo>
                      <a:pt x="612" y="0"/>
                    </a:move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574"/>
                    </a:lnTo>
                    <a:lnTo>
                      <a:pt x="826" y="574"/>
                    </a:ln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7"/>
              <p:cNvSpPr/>
              <p:nvPr/>
            </p:nvSpPr>
            <p:spPr>
              <a:xfrm flipH="1">
                <a:off x="5867769" y="2502732"/>
                <a:ext cx="448545" cy="17974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331" extrusionOk="0">
                    <a:moveTo>
                      <a:pt x="826" y="331"/>
                    </a:move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331"/>
                    </a:lnTo>
                    <a:lnTo>
                      <a:pt x="826" y="3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7"/>
              <p:cNvSpPr/>
              <p:nvPr/>
            </p:nvSpPr>
            <p:spPr>
              <a:xfrm flipH="1">
                <a:off x="5867769" y="2814433"/>
                <a:ext cx="495246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2750" extrusionOk="0">
                    <a:moveTo>
                      <a:pt x="653" y="0"/>
                    </a:moveTo>
                    <a:cubicBezTo>
                      <a:pt x="738" y="268"/>
                      <a:pt x="786" y="569"/>
                      <a:pt x="786" y="886"/>
                    </a:cubicBezTo>
                    <a:cubicBezTo>
                      <a:pt x="786" y="1709"/>
                      <a:pt x="464" y="2419"/>
                      <a:pt x="0" y="2750"/>
                    </a:cubicBezTo>
                    <a:lnTo>
                      <a:pt x="912" y="2750"/>
                    </a:lnTo>
                    <a:lnTo>
                      <a:pt x="912" y="0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1C385C">
                  <a:alpha val="88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7"/>
              <p:cNvSpPr/>
              <p:nvPr/>
            </p:nvSpPr>
            <p:spPr>
              <a:xfrm flipH="1">
                <a:off x="6255494" y="2814433"/>
                <a:ext cx="387725" cy="9524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54" extrusionOk="0">
                    <a:moveTo>
                      <a:pt x="0" y="1746"/>
                    </a:moveTo>
                    <a:cubicBezTo>
                      <a:pt x="24" y="1751"/>
                      <a:pt x="49" y="1754"/>
                      <a:pt x="74" y="1754"/>
                    </a:cubicBezTo>
                    <a:cubicBezTo>
                      <a:pt x="428" y="1754"/>
                      <a:pt x="714" y="1198"/>
                      <a:pt x="714" y="511"/>
                    </a:cubicBezTo>
                    <a:cubicBezTo>
                      <a:pt x="714" y="329"/>
                      <a:pt x="694" y="156"/>
                      <a:pt x="657" y="0"/>
                    </a:cubicBezTo>
                    <a:lnTo>
                      <a:pt x="0" y="0"/>
                    </a:lnTo>
                    <a:lnTo>
                      <a:pt x="0" y="1746"/>
                    </a:ln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7"/>
              <p:cNvSpPr/>
              <p:nvPr/>
            </p:nvSpPr>
            <p:spPr>
              <a:xfrm flipH="1">
                <a:off x="5968230" y="2008029"/>
                <a:ext cx="216127" cy="48438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2" extrusionOk="0">
                    <a:moveTo>
                      <a:pt x="199" y="0"/>
                    </a:moveTo>
                    <a:cubicBezTo>
                      <a:pt x="199" y="0"/>
                      <a:pt x="4" y="434"/>
                      <a:pt x="0" y="619"/>
                    </a:cubicBezTo>
                    <a:cubicBezTo>
                      <a:pt x="-5" y="805"/>
                      <a:pt x="199" y="892"/>
                      <a:pt x="199" y="892"/>
                    </a:cubicBezTo>
                    <a:cubicBezTo>
                      <a:pt x="199" y="892"/>
                      <a:pt x="402" y="804"/>
                      <a:pt x="398" y="619"/>
                    </a:cubicBezTo>
                    <a:cubicBezTo>
                      <a:pt x="393" y="433"/>
                      <a:pt x="199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7"/>
              <p:cNvSpPr/>
              <p:nvPr/>
            </p:nvSpPr>
            <p:spPr>
              <a:xfrm flipH="1">
                <a:off x="6010586" y="2195919"/>
                <a:ext cx="131957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46" extrusionOk="0">
                    <a:moveTo>
                      <a:pt x="122" y="0"/>
                    </a:moveTo>
                    <a:cubicBezTo>
                      <a:pt x="122" y="0"/>
                      <a:pt x="3" y="265"/>
                      <a:pt x="0" y="379"/>
                    </a:cubicBezTo>
                    <a:cubicBezTo>
                      <a:pt x="-3" y="492"/>
                      <a:pt x="122" y="546"/>
                      <a:pt x="122" y="546"/>
                    </a:cubicBezTo>
                    <a:cubicBezTo>
                      <a:pt x="122" y="546"/>
                      <a:pt x="246" y="493"/>
                      <a:pt x="243" y="379"/>
                    </a:cubicBezTo>
                    <a:cubicBezTo>
                      <a:pt x="241" y="266"/>
                      <a:pt x="12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47"/>
            <p:cNvGrpSpPr/>
            <p:nvPr/>
          </p:nvGrpSpPr>
          <p:grpSpPr>
            <a:xfrm>
              <a:off x="5679117" y="691889"/>
              <a:ext cx="3341636" cy="2383901"/>
              <a:chOff x="1845022" y="635544"/>
              <a:chExt cx="2259389" cy="1611833"/>
            </a:xfrm>
          </p:grpSpPr>
          <p:sp>
            <p:nvSpPr>
              <p:cNvPr id="986" name="Google Shape;986;p47"/>
              <p:cNvSpPr/>
              <p:nvPr/>
            </p:nvSpPr>
            <p:spPr>
              <a:xfrm>
                <a:off x="2423301" y="1156299"/>
                <a:ext cx="5472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7"/>
              <p:cNvSpPr/>
              <p:nvPr/>
            </p:nvSpPr>
            <p:spPr>
              <a:xfrm>
                <a:off x="1845022" y="1553535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7"/>
              <p:cNvSpPr/>
              <p:nvPr/>
            </p:nvSpPr>
            <p:spPr>
              <a:xfrm>
                <a:off x="3427560" y="1688388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5"/>
                      <a:pt x="64" y="73"/>
                      <a:pt x="43" y="75"/>
                    </a:cubicBezTo>
                    <a:cubicBezTo>
                      <a:pt x="21" y="77"/>
                      <a:pt x="3" y="62"/>
                      <a:pt x="1" y="42"/>
                    </a:cubicBezTo>
                    <a:cubicBezTo>
                      <a:pt x="-2" y="21"/>
                      <a:pt x="14" y="2"/>
                      <a:pt x="35" y="1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7"/>
              <p:cNvSpPr/>
              <p:nvPr/>
            </p:nvSpPr>
            <p:spPr>
              <a:xfrm>
                <a:off x="3674005" y="1169800"/>
                <a:ext cx="2772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4" extrusionOk="0">
                    <a:moveTo>
                      <a:pt x="77" y="33"/>
                    </a:moveTo>
                    <a:cubicBezTo>
                      <a:pt x="79" y="54"/>
                      <a:pt x="64" y="73"/>
                      <a:pt x="43" y="74"/>
                    </a:cubicBezTo>
                    <a:cubicBezTo>
                      <a:pt x="21" y="77"/>
                      <a:pt x="3" y="61"/>
                      <a:pt x="1" y="41"/>
                    </a:cubicBezTo>
                    <a:cubicBezTo>
                      <a:pt x="-2" y="20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7"/>
              <p:cNvSpPr/>
              <p:nvPr/>
            </p:nvSpPr>
            <p:spPr>
              <a:xfrm>
                <a:off x="3747667" y="1485054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7" y="242"/>
                      <a:pt x="8" y="194"/>
                      <a:pt x="1" y="130"/>
                    </a:cubicBezTo>
                    <a:cubicBezTo>
                      <a:pt x="-6" y="65"/>
                      <a:pt x="43" y="7"/>
                      <a:pt x="109" y="1"/>
                    </a:cubicBezTo>
                    <a:cubicBezTo>
                      <a:pt x="175" y="-6"/>
                      <a:pt x="233" y="42"/>
                      <a:pt x="240" y="107"/>
                    </a:cubicBezTo>
                    <a:cubicBezTo>
                      <a:pt x="247" y="171"/>
                      <a:pt x="198" y="229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7"/>
              <p:cNvSpPr/>
              <p:nvPr/>
            </p:nvSpPr>
            <p:spPr>
              <a:xfrm>
                <a:off x="4076331" y="2220017"/>
                <a:ext cx="2808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7"/>
              <p:cNvSpPr/>
              <p:nvPr/>
            </p:nvSpPr>
            <p:spPr>
              <a:xfrm>
                <a:off x="3427554" y="635544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7"/>
              <p:cNvSpPr/>
              <p:nvPr/>
            </p:nvSpPr>
            <p:spPr>
              <a:xfrm>
                <a:off x="1893928" y="1094012"/>
                <a:ext cx="385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7"/>
              <p:cNvSpPr/>
              <p:nvPr/>
            </p:nvSpPr>
            <p:spPr>
              <a:xfrm>
                <a:off x="2793165" y="934680"/>
                <a:ext cx="550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9" extrusionOk="0">
                    <a:moveTo>
                      <a:pt x="153" y="74"/>
                    </a:moveTo>
                    <a:cubicBezTo>
                      <a:pt x="153" y="115"/>
                      <a:pt x="118" y="149"/>
                      <a:pt x="76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2"/>
                      <a:pt x="33" y="0"/>
                      <a:pt x="76" y="0"/>
                    </a:cubicBezTo>
                    <a:cubicBezTo>
                      <a:pt x="118" y="0"/>
                      <a:pt x="153" y="33"/>
                      <a:pt x="153" y="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graphicFrame>
        <p:nvGraphicFramePr>
          <p:cNvPr id="1000" name="Google Shape;1000;p48"/>
          <p:cNvGraphicFramePr/>
          <p:nvPr/>
        </p:nvGraphicFramePr>
        <p:xfrm>
          <a:off x="1249425" y="1468125"/>
          <a:ext cx="6645150" cy="1597650"/>
        </p:xfrm>
        <a:graphic>
          <a:graphicData uri="http://schemas.openxmlformats.org/drawingml/2006/table">
            <a:tbl>
              <a:tblPr>
                <a:noFill/>
                <a:tableStyleId>{2E980230-1911-4261-B30E-D92EEE04BC3D}</a:tableStyleId>
              </a:tblPr>
              <a:tblGrid>
                <a:gridCol w="125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OS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GPU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Programming Language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PyTorch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Windows 11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NVIDIA GeForce RTX 3050 6GB 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Python 3.11.9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2.5.1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1" name="Google Shape;1001;p48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7315200" y="2958425"/>
            <a:ext cx="1799277" cy="21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Metrics</a:t>
            </a:r>
            <a:endParaRPr dirty="0"/>
          </a:p>
        </p:txBody>
      </p:sp>
      <p:sp>
        <p:nvSpPr>
          <p:cNvPr id="1007" name="Google Shape;1007;p49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Accuracy-Based Metrics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Precision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2.   Recall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" sz="1600" dirty="0"/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 dirty="0"/>
              <a:t>Mean Average Precision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                 (mAP@50)              </a:t>
            </a:r>
            <a:endParaRPr sz="1600" dirty="0"/>
          </a:p>
        </p:txBody>
      </p:sp>
      <p:sp>
        <p:nvSpPr>
          <p:cNvPr id="1008" name="Google Shape;1008;p49"/>
          <p:cNvSpPr txBox="1">
            <a:spLocks noGrp="1"/>
          </p:cNvSpPr>
          <p:nvPr>
            <p:ph type="subTitle" idx="2"/>
          </p:nvPr>
        </p:nvSpPr>
        <p:spPr>
          <a:xfrm>
            <a:off x="4923225" y="1406325"/>
            <a:ext cx="3330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Efficiency-Based Metrics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Frames Per Second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2.    Latency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" sz="1600" dirty="0"/>
              <a:t>3.    Throughput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1009" name="Google Shape;1009;p49"/>
          <p:cNvCxnSpPr/>
          <p:nvPr/>
        </p:nvCxnSpPr>
        <p:spPr>
          <a:xfrm>
            <a:off x="4634825" y="1466325"/>
            <a:ext cx="0" cy="30120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38" y="1415300"/>
            <a:ext cx="58007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1;p51">
            <a:extLst>
              <a:ext uri="{FF2B5EF4-FFF2-40B4-BE49-F238E27FC236}">
                <a16:creationId xmlns:a16="http://schemas.microsoft.com/office/drawing/2014/main" id="{6BDBEEFF-3D35-6BEC-4ABA-203AB55019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8657" y="1148175"/>
            <a:ext cx="4280982" cy="238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22;p51">
            <a:extLst>
              <a:ext uri="{FF2B5EF4-FFF2-40B4-BE49-F238E27FC236}">
                <a16:creationId xmlns:a16="http://schemas.microsoft.com/office/drawing/2014/main" id="{D9BC54E8-6021-63A9-B4AD-C442EA1B03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9640" y="2471747"/>
            <a:ext cx="4438593" cy="246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021" name="Google Shape;10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12" y="1148175"/>
            <a:ext cx="4280982" cy="238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3195" y="2471747"/>
            <a:ext cx="4438593" cy="246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15;p50">
            <a:extLst>
              <a:ext uri="{FF2B5EF4-FFF2-40B4-BE49-F238E27FC236}">
                <a16:creationId xmlns:a16="http://schemas.microsoft.com/office/drawing/2014/main" id="{8A6634A6-FC31-3250-80EB-BBD3E7C64E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500096" y="1415300"/>
            <a:ext cx="58007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719999" y="378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1064" name="Google Shape;1064;p56"/>
          <p:cNvGraphicFramePr/>
          <p:nvPr>
            <p:extLst>
              <p:ext uri="{D42A27DB-BD31-4B8C-83A1-F6EECF244321}">
                <p14:modId xmlns:p14="http://schemas.microsoft.com/office/powerpoint/2010/main" val="4158587752"/>
              </p:ext>
            </p:extLst>
          </p:nvPr>
        </p:nvGraphicFramePr>
        <p:xfrm>
          <a:off x="1596471" y="1234185"/>
          <a:ext cx="5951056" cy="2675130"/>
        </p:xfrm>
        <a:graphic>
          <a:graphicData uri="http://schemas.openxmlformats.org/drawingml/2006/table">
            <a:tbl>
              <a:tblPr>
                <a:noFill/>
                <a:tableStyleId>{2E980230-1911-4261-B30E-D92EEE04BC3D}</a:tableStyleId>
              </a:tblPr>
              <a:tblGrid>
                <a:gridCol w="224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Methods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Precision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Recall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mAP50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SmokeNet-SE [1]</a:t>
                      </a:r>
                      <a:endParaRPr sz="16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86.26%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YOLOv8-MNC [2]</a:t>
                      </a:r>
                      <a:endParaRPr sz="16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85.887%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Custom [3]</a:t>
                      </a:r>
                      <a:endParaRPr sz="16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--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86.32%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YOLOv11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90.1%</a:t>
                      </a:r>
                      <a:endParaRPr sz="16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90.1%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90.1%</a:t>
                      </a:r>
                      <a:endParaRPr sz="16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YOLOv11 + SAHI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89.9%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90.8%</a:t>
                      </a:r>
                      <a:endParaRPr sz="16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89.9%</a:t>
                      </a:r>
                      <a:endParaRPr sz="1600" dirty="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66EA6A-99CC-6C0B-0059-B7610D018B54}"/>
              </a:ext>
            </a:extLst>
          </p:cNvPr>
          <p:cNvSpPr txBox="1"/>
          <p:nvPr/>
        </p:nvSpPr>
        <p:spPr>
          <a:xfrm>
            <a:off x="1370948" y="4192012"/>
            <a:ext cx="720598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[1]: K. Zhao, ”Real-Time Detection of Drivers’ Smoking Behavior Using the Improved YOLO-V4 Model”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[2]: Z. Wang, L. Lei, and P. Shi, ”Smoking Behavior Detection Algorithm Based on YOLOv8-MNC”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[3]: Z. Zhang, H. Chen, R. Xiao, and Q. Li, ”Research on Smoking Detection Based on Deep Learning”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</a:t>
            </a:r>
            <a:endParaRPr/>
          </a:p>
        </p:txBody>
      </p:sp>
      <p:pic>
        <p:nvPicPr>
          <p:cNvPr id="1028" name="Google Shape;102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9" name="Google Shape;102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0" name="Google Shape;1030;p52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Illumination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1" name="Google Shape;1031;p52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Small Object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" name="Google Shape;1037;p53">
            <a:extLst>
              <a:ext uri="{FF2B5EF4-FFF2-40B4-BE49-F238E27FC236}">
                <a16:creationId xmlns:a16="http://schemas.microsoft.com/office/drawing/2014/main" id="{2E0D633D-EC34-F10C-FAAF-BC903CB0C1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5020" y="130371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038;p53">
            <a:extLst>
              <a:ext uri="{FF2B5EF4-FFF2-40B4-BE49-F238E27FC236}">
                <a16:creationId xmlns:a16="http://schemas.microsoft.com/office/drawing/2014/main" id="{C063D11E-0CE9-9612-D275-5FDC7D8C32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5271" y="130371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1039;p53">
            <a:extLst>
              <a:ext uri="{FF2B5EF4-FFF2-40B4-BE49-F238E27FC236}">
                <a16:creationId xmlns:a16="http://schemas.microsoft.com/office/drawing/2014/main" id="{7B06B6A3-6F97-358F-0069-99045CA29F48}"/>
              </a:ext>
            </a:extLst>
          </p:cNvPr>
          <p:cNvSpPr txBox="1"/>
          <p:nvPr/>
        </p:nvSpPr>
        <p:spPr>
          <a:xfrm>
            <a:off x="9931795" y="447726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1040;p53">
            <a:extLst>
              <a:ext uri="{FF2B5EF4-FFF2-40B4-BE49-F238E27FC236}">
                <a16:creationId xmlns:a16="http://schemas.microsoft.com/office/drawing/2014/main" id="{4AD00A53-5935-04FD-6B62-C50379685F93}"/>
              </a:ext>
            </a:extLst>
          </p:cNvPr>
          <p:cNvSpPr txBox="1"/>
          <p:nvPr/>
        </p:nvSpPr>
        <p:spPr>
          <a:xfrm>
            <a:off x="13923245" y="447726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 + Occlusion + Size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</a:t>
            </a:r>
            <a:endParaRPr/>
          </a:p>
        </p:txBody>
      </p:sp>
      <p:pic>
        <p:nvPicPr>
          <p:cNvPr id="1037" name="Google Shape;103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8" name="Google Shape;103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9" name="Google Shape;1039;p53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0" name="Google Shape;1040;p53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 + Occlusion + Size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" name="Google Shape;1028;p52">
            <a:extLst>
              <a:ext uri="{FF2B5EF4-FFF2-40B4-BE49-F238E27FC236}">
                <a16:creationId xmlns:a16="http://schemas.microsoft.com/office/drawing/2014/main" id="{91FBB1DB-18B9-4A88-355C-FA703CCDD2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122940" y="136467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1029;p52">
            <a:extLst>
              <a:ext uri="{FF2B5EF4-FFF2-40B4-BE49-F238E27FC236}">
                <a16:creationId xmlns:a16="http://schemas.microsoft.com/office/drawing/2014/main" id="{71A60147-80A8-5FA3-7397-1BB7A73629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072689" y="136467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1030;p52">
            <a:extLst>
              <a:ext uri="{FF2B5EF4-FFF2-40B4-BE49-F238E27FC236}">
                <a16:creationId xmlns:a16="http://schemas.microsoft.com/office/drawing/2014/main" id="{BF43E1F9-6350-A2DF-1081-6CC3C5AB59CE}"/>
              </a:ext>
            </a:extLst>
          </p:cNvPr>
          <p:cNvSpPr txBox="1"/>
          <p:nvPr/>
        </p:nvSpPr>
        <p:spPr>
          <a:xfrm>
            <a:off x="-8036165" y="453822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Illumination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1031;p52">
            <a:extLst>
              <a:ext uri="{FF2B5EF4-FFF2-40B4-BE49-F238E27FC236}">
                <a16:creationId xmlns:a16="http://schemas.microsoft.com/office/drawing/2014/main" id="{F0E51A6F-99D6-4EE1-A3A4-35851A4E9A61}"/>
              </a:ext>
            </a:extLst>
          </p:cNvPr>
          <p:cNvSpPr txBox="1"/>
          <p:nvPr/>
        </p:nvSpPr>
        <p:spPr>
          <a:xfrm>
            <a:off x="-4044715" y="453822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Small Object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1046;p54">
            <a:extLst>
              <a:ext uri="{FF2B5EF4-FFF2-40B4-BE49-F238E27FC236}">
                <a16:creationId xmlns:a16="http://schemas.microsoft.com/office/drawing/2014/main" id="{0227615E-661A-80B5-7F33-790E8E6AD670}"/>
              </a:ext>
            </a:extLst>
          </p:cNvPr>
          <p:cNvSpPr txBox="1"/>
          <p:nvPr/>
        </p:nvSpPr>
        <p:spPr>
          <a:xfrm>
            <a:off x="1028231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Original YOLOv11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1047;p54">
            <a:extLst>
              <a:ext uri="{FF2B5EF4-FFF2-40B4-BE49-F238E27FC236}">
                <a16:creationId xmlns:a16="http://schemas.microsoft.com/office/drawing/2014/main" id="{C24105AF-1DC4-BEC8-920D-679DBCBA0BB4}"/>
              </a:ext>
            </a:extLst>
          </p:cNvPr>
          <p:cNvSpPr txBox="1"/>
          <p:nvPr/>
        </p:nvSpPr>
        <p:spPr>
          <a:xfrm>
            <a:off x="1427376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YOLOv11 with SAHI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" name="Google Shape;1048;p54">
            <a:extLst>
              <a:ext uri="{FF2B5EF4-FFF2-40B4-BE49-F238E27FC236}">
                <a16:creationId xmlns:a16="http://schemas.microsoft.com/office/drawing/2014/main" id="{4AD0B5C5-D601-BD78-A8C1-DEB91F1B686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9554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049;p54">
            <a:extLst>
              <a:ext uri="{FF2B5EF4-FFF2-40B4-BE49-F238E27FC236}">
                <a16:creationId xmlns:a16="http://schemas.microsoft.com/office/drawing/2014/main" id="{7F17589C-2347-6997-6246-09EB44584E5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45791" y="131895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1517731" y="1853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0" name="Google Shape;500;p37"/>
          <p:cNvSpPr txBox="1">
            <a:spLocks noGrp="1"/>
          </p:cNvSpPr>
          <p:nvPr>
            <p:ph type="subTitle" idx="3"/>
          </p:nvPr>
        </p:nvSpPr>
        <p:spPr>
          <a:xfrm>
            <a:off x="2234266" y="184924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1" name="Google Shape;501;p37"/>
          <p:cNvSpPr/>
          <p:nvPr/>
        </p:nvSpPr>
        <p:spPr>
          <a:xfrm flipH="1">
            <a:off x="1445284" y="1778718"/>
            <a:ext cx="124934" cy="122332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 txBox="1">
            <a:spLocks noGrp="1"/>
          </p:cNvSpPr>
          <p:nvPr>
            <p:ph type="title" idx="5"/>
          </p:nvPr>
        </p:nvSpPr>
        <p:spPr>
          <a:xfrm>
            <a:off x="1517731" y="32205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3" name="Google Shape;503;p37"/>
          <p:cNvSpPr txBox="1">
            <a:spLocks noGrp="1"/>
          </p:cNvSpPr>
          <p:nvPr>
            <p:ph type="subTitle" idx="6"/>
          </p:nvPr>
        </p:nvSpPr>
        <p:spPr>
          <a:xfrm>
            <a:off x="2234275" y="3216200"/>
            <a:ext cx="23958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Framework </a:t>
            </a:r>
            <a:endParaRPr/>
          </a:p>
        </p:txBody>
      </p:sp>
      <p:sp>
        <p:nvSpPr>
          <p:cNvPr id="504" name="Google Shape;504;p37"/>
          <p:cNvSpPr txBox="1">
            <a:spLocks noGrp="1"/>
          </p:cNvSpPr>
          <p:nvPr>
            <p:ph type="title" idx="8"/>
          </p:nvPr>
        </p:nvSpPr>
        <p:spPr>
          <a:xfrm>
            <a:off x="4891181" y="1853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5" name="Google Shape;505;p37"/>
          <p:cNvSpPr txBox="1">
            <a:spLocks noGrp="1"/>
          </p:cNvSpPr>
          <p:nvPr>
            <p:ph type="subTitle" idx="9"/>
          </p:nvPr>
        </p:nvSpPr>
        <p:spPr>
          <a:xfrm>
            <a:off x="5607725" y="1849250"/>
            <a:ext cx="2395800" cy="8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Analysis</a:t>
            </a:r>
            <a:endParaRPr/>
          </a:p>
        </p:txBody>
      </p:sp>
      <p:sp>
        <p:nvSpPr>
          <p:cNvPr id="506" name="Google Shape;506;p37"/>
          <p:cNvSpPr txBox="1">
            <a:spLocks noGrp="1"/>
          </p:cNvSpPr>
          <p:nvPr>
            <p:ph type="title" idx="14"/>
          </p:nvPr>
        </p:nvSpPr>
        <p:spPr>
          <a:xfrm>
            <a:off x="4891181" y="32205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7" name="Google Shape;507;p37"/>
          <p:cNvSpPr txBox="1">
            <a:spLocks noGrp="1"/>
          </p:cNvSpPr>
          <p:nvPr>
            <p:ph type="subTitle" idx="15"/>
          </p:nvPr>
        </p:nvSpPr>
        <p:spPr>
          <a:xfrm>
            <a:off x="5607716" y="3216196"/>
            <a:ext cx="23958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8" name="Google Shape;508;p37"/>
          <p:cNvSpPr/>
          <p:nvPr/>
        </p:nvSpPr>
        <p:spPr>
          <a:xfrm flipH="1">
            <a:off x="1445284" y="3160193"/>
            <a:ext cx="124934" cy="122332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7"/>
          <p:cNvSpPr/>
          <p:nvPr/>
        </p:nvSpPr>
        <p:spPr>
          <a:xfrm flipH="1">
            <a:off x="4766259" y="1778718"/>
            <a:ext cx="124934" cy="122332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7"/>
          <p:cNvSpPr/>
          <p:nvPr/>
        </p:nvSpPr>
        <p:spPr>
          <a:xfrm flipH="1">
            <a:off x="4766259" y="3160193"/>
            <a:ext cx="124934" cy="122332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4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Original YOLOv11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7" name="Google Shape;1047;p54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YOLOv11 with SAHI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48" name="Google Shape;104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9" name="Google Shape;104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1037;p53">
            <a:extLst>
              <a:ext uri="{FF2B5EF4-FFF2-40B4-BE49-F238E27FC236}">
                <a16:creationId xmlns:a16="http://schemas.microsoft.com/office/drawing/2014/main" id="{5434657D-E58C-D116-B2C0-F9383F029C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580140" y="133419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1038;p53">
            <a:extLst>
              <a:ext uri="{FF2B5EF4-FFF2-40B4-BE49-F238E27FC236}">
                <a16:creationId xmlns:a16="http://schemas.microsoft.com/office/drawing/2014/main" id="{8E89B09D-3DB0-C4ED-0012-422015CA07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529889" y="133419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1039;p53">
            <a:extLst>
              <a:ext uri="{FF2B5EF4-FFF2-40B4-BE49-F238E27FC236}">
                <a16:creationId xmlns:a16="http://schemas.microsoft.com/office/drawing/2014/main" id="{E968C578-8568-EE9F-9F87-0B223BA4F586}"/>
              </a:ext>
            </a:extLst>
          </p:cNvPr>
          <p:cNvSpPr txBox="1"/>
          <p:nvPr/>
        </p:nvSpPr>
        <p:spPr>
          <a:xfrm>
            <a:off x="-8493365" y="450774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1040;p53">
            <a:extLst>
              <a:ext uri="{FF2B5EF4-FFF2-40B4-BE49-F238E27FC236}">
                <a16:creationId xmlns:a16="http://schemas.microsoft.com/office/drawing/2014/main" id="{30660E70-ACC4-261D-C230-9B58059142CF}"/>
              </a:ext>
            </a:extLst>
          </p:cNvPr>
          <p:cNvSpPr txBox="1"/>
          <p:nvPr/>
        </p:nvSpPr>
        <p:spPr>
          <a:xfrm>
            <a:off x="-4501915" y="450774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 + Occlusion + Size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1055;p55">
            <a:extLst>
              <a:ext uri="{FF2B5EF4-FFF2-40B4-BE49-F238E27FC236}">
                <a16:creationId xmlns:a16="http://schemas.microsoft.com/office/drawing/2014/main" id="{6E663B32-8F81-5C4A-EC49-7D246FF855EA}"/>
              </a:ext>
            </a:extLst>
          </p:cNvPr>
          <p:cNvSpPr txBox="1"/>
          <p:nvPr/>
        </p:nvSpPr>
        <p:spPr>
          <a:xfrm>
            <a:off x="10282315" y="447726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Original YOLOv11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1056;p55">
            <a:extLst>
              <a:ext uri="{FF2B5EF4-FFF2-40B4-BE49-F238E27FC236}">
                <a16:creationId xmlns:a16="http://schemas.microsoft.com/office/drawing/2014/main" id="{90D319CA-95AE-2CAC-7023-DBFE6EC4367C}"/>
              </a:ext>
            </a:extLst>
          </p:cNvPr>
          <p:cNvSpPr txBox="1"/>
          <p:nvPr/>
        </p:nvSpPr>
        <p:spPr>
          <a:xfrm>
            <a:off x="14273765" y="447726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YOLOv11 with SAHI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" name="Google Shape;1057;p55">
            <a:extLst>
              <a:ext uri="{FF2B5EF4-FFF2-40B4-BE49-F238E27FC236}">
                <a16:creationId xmlns:a16="http://schemas.microsoft.com/office/drawing/2014/main" id="{BB60EA49-010B-9123-A8DF-4ACDE1E54C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95540" y="130371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058;p55">
            <a:extLst>
              <a:ext uri="{FF2B5EF4-FFF2-40B4-BE49-F238E27FC236}">
                <a16:creationId xmlns:a16="http://schemas.microsoft.com/office/drawing/2014/main" id="{EBB71698-E851-8831-E8BA-2BB278C2D0F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45791" y="130371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5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Original YOLOv11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6" name="Google Shape;1056;p55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YOLOv11 with SAHI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7" name="Google Shape;105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8" name="Google Shape;1058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046;p54">
            <a:extLst>
              <a:ext uri="{FF2B5EF4-FFF2-40B4-BE49-F238E27FC236}">
                <a16:creationId xmlns:a16="http://schemas.microsoft.com/office/drawing/2014/main" id="{D11DEB7A-DF40-9E0B-63B5-826F1CAD4BFD}"/>
              </a:ext>
            </a:extLst>
          </p:cNvPr>
          <p:cNvSpPr txBox="1"/>
          <p:nvPr/>
        </p:nvSpPr>
        <p:spPr>
          <a:xfrm>
            <a:off x="-7746605" y="452298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Original YOLOv11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Google Shape;1047;p54">
            <a:extLst>
              <a:ext uri="{FF2B5EF4-FFF2-40B4-BE49-F238E27FC236}">
                <a16:creationId xmlns:a16="http://schemas.microsoft.com/office/drawing/2014/main" id="{10D4A428-7BEE-4525-BC90-B13F4C4E1175}"/>
              </a:ext>
            </a:extLst>
          </p:cNvPr>
          <p:cNvSpPr txBox="1"/>
          <p:nvPr/>
        </p:nvSpPr>
        <p:spPr>
          <a:xfrm>
            <a:off x="-3755155" y="452298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YOLOv11 with SAHI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" name="Google Shape;1048;p54">
            <a:extLst>
              <a:ext uri="{FF2B5EF4-FFF2-40B4-BE49-F238E27FC236}">
                <a16:creationId xmlns:a16="http://schemas.microsoft.com/office/drawing/2014/main" id="{B8AD1428-2F66-759A-FCC3-6BD063853C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833380" y="134943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1049;p54">
            <a:extLst>
              <a:ext uri="{FF2B5EF4-FFF2-40B4-BE49-F238E27FC236}">
                <a16:creationId xmlns:a16="http://schemas.microsoft.com/office/drawing/2014/main" id="{8884B601-F191-4A77-CEC9-C14C168912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83129" y="1349430"/>
            <a:ext cx="3173550" cy="31735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070" name="Google Shape;1070;p57"/>
          <p:cNvGraphicFramePr/>
          <p:nvPr/>
        </p:nvGraphicFramePr>
        <p:xfrm>
          <a:off x="890100" y="1791450"/>
          <a:ext cx="7363775" cy="2056300"/>
        </p:xfrm>
        <a:graphic>
          <a:graphicData uri="http://schemas.openxmlformats.org/drawingml/2006/table">
            <a:tbl>
              <a:tblPr>
                <a:noFill/>
                <a:tableStyleId>{2E980230-1911-4261-B30E-D92EEE04BC3D}</a:tableStyleId>
              </a:tblPr>
              <a:tblGrid>
                <a:gridCol w="261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Metrics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YOLOv11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YOLOv11 + SAHI</a:t>
                      </a:r>
                      <a:endParaRPr sz="18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FPS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13.23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5.26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Latency per Images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205.16 ms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175.32 ms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Throughput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18.41 Img/s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5.21 Img/s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1076" name="Google Shape;107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2" cy="317355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7" name="Google Shape;1077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49" cy="317354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8" name="Google Shape;1078;p58"/>
          <p:cNvSpPr txBox="1"/>
          <p:nvPr/>
        </p:nvSpPr>
        <p:spPr>
          <a:xfrm>
            <a:off x="3104275" y="456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 Positive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9"/>
          <p:cNvSpPr txBox="1">
            <a:spLocks noGrp="1"/>
          </p:cNvSpPr>
          <p:nvPr>
            <p:ph type="title"/>
          </p:nvPr>
        </p:nvSpPr>
        <p:spPr>
          <a:xfrm>
            <a:off x="2336550" y="2325750"/>
            <a:ext cx="447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4" name="Google Shape;1084;p59"/>
          <p:cNvSpPr txBox="1">
            <a:spLocks noGrp="1"/>
          </p:cNvSpPr>
          <p:nvPr>
            <p:ph type="title" idx="2"/>
          </p:nvPr>
        </p:nvSpPr>
        <p:spPr>
          <a:xfrm>
            <a:off x="3836250" y="1018450"/>
            <a:ext cx="14715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85" name="Google Shape;1085;p59"/>
          <p:cNvSpPr/>
          <p:nvPr/>
        </p:nvSpPr>
        <p:spPr>
          <a:xfrm flipH="1">
            <a:off x="3639458" y="1092616"/>
            <a:ext cx="287925" cy="281925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6" name="Google Shape;1086;p59"/>
          <p:cNvGrpSpPr/>
          <p:nvPr/>
        </p:nvGrpSpPr>
        <p:grpSpPr>
          <a:xfrm>
            <a:off x="7061574" y="1841340"/>
            <a:ext cx="2082425" cy="2623266"/>
            <a:chOff x="7061574" y="1841340"/>
            <a:chExt cx="2082425" cy="2623266"/>
          </a:xfrm>
        </p:grpSpPr>
        <p:sp>
          <p:nvSpPr>
            <p:cNvPr id="1087" name="Google Shape;1087;p59"/>
            <p:cNvSpPr/>
            <p:nvPr/>
          </p:nvSpPr>
          <p:spPr>
            <a:xfrm>
              <a:off x="7061574" y="4002330"/>
              <a:ext cx="2082425" cy="462275"/>
            </a:xfrm>
            <a:custGeom>
              <a:avLst/>
              <a:gdLst/>
              <a:ahLst/>
              <a:cxnLst/>
              <a:rect l="l" t="t" r="r" b="b"/>
              <a:pathLst>
                <a:path w="6916" h="833" extrusionOk="0">
                  <a:moveTo>
                    <a:pt x="6916" y="416"/>
                  </a:moveTo>
                  <a:cubicBezTo>
                    <a:pt x="6916" y="489"/>
                    <a:pt x="6756" y="562"/>
                    <a:pt x="6452" y="625"/>
                  </a:cubicBezTo>
                  <a:cubicBezTo>
                    <a:pt x="6149" y="689"/>
                    <a:pt x="5713" y="741"/>
                    <a:pt x="5187" y="777"/>
                  </a:cubicBezTo>
                  <a:cubicBezTo>
                    <a:pt x="4662" y="814"/>
                    <a:pt x="4065" y="833"/>
                    <a:pt x="3458" y="833"/>
                  </a:cubicBezTo>
                  <a:cubicBezTo>
                    <a:pt x="2851" y="833"/>
                    <a:pt x="2255" y="814"/>
                    <a:pt x="1729" y="777"/>
                  </a:cubicBezTo>
                  <a:cubicBezTo>
                    <a:pt x="1203" y="741"/>
                    <a:pt x="767" y="689"/>
                    <a:pt x="463" y="625"/>
                  </a:cubicBezTo>
                  <a:cubicBezTo>
                    <a:pt x="160" y="562"/>
                    <a:pt x="0" y="489"/>
                    <a:pt x="0" y="416"/>
                  </a:cubicBezTo>
                  <a:cubicBezTo>
                    <a:pt x="0" y="343"/>
                    <a:pt x="160" y="271"/>
                    <a:pt x="463" y="208"/>
                  </a:cubicBezTo>
                  <a:cubicBezTo>
                    <a:pt x="767" y="145"/>
                    <a:pt x="1203" y="92"/>
                    <a:pt x="1729" y="55"/>
                  </a:cubicBezTo>
                  <a:cubicBezTo>
                    <a:pt x="2255" y="19"/>
                    <a:pt x="2851" y="0"/>
                    <a:pt x="3458" y="0"/>
                  </a:cubicBezTo>
                  <a:cubicBezTo>
                    <a:pt x="4065" y="0"/>
                    <a:pt x="4662" y="19"/>
                    <a:pt x="5187" y="55"/>
                  </a:cubicBezTo>
                  <a:cubicBezTo>
                    <a:pt x="5713" y="92"/>
                    <a:pt x="6149" y="145"/>
                    <a:pt x="6452" y="208"/>
                  </a:cubicBezTo>
                  <a:cubicBezTo>
                    <a:pt x="6756" y="271"/>
                    <a:pt x="6916" y="343"/>
                    <a:pt x="691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8" name="Google Shape;1088;p59"/>
            <p:cNvGrpSpPr/>
            <p:nvPr/>
          </p:nvGrpSpPr>
          <p:grpSpPr>
            <a:xfrm rot="5400000">
              <a:off x="6512405" y="2893102"/>
              <a:ext cx="2387004" cy="283480"/>
              <a:chOff x="5546836" y="4068840"/>
              <a:chExt cx="2496866" cy="296496"/>
            </a:xfrm>
          </p:grpSpPr>
          <p:sp>
            <p:nvSpPr>
              <p:cNvPr id="1089" name="Google Shape;1089;p59"/>
              <p:cNvSpPr/>
              <p:nvPr/>
            </p:nvSpPr>
            <p:spPr>
              <a:xfrm flipH="1">
                <a:off x="7568548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9"/>
              <p:cNvSpPr/>
              <p:nvPr/>
            </p:nvSpPr>
            <p:spPr>
              <a:xfrm flipH="1">
                <a:off x="7265536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4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4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9"/>
              <p:cNvSpPr/>
              <p:nvPr/>
            </p:nvSpPr>
            <p:spPr>
              <a:xfrm flipH="1">
                <a:off x="6961980" y="4076985"/>
                <a:ext cx="303555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96" extrusionOk="0">
                    <a:moveTo>
                      <a:pt x="280" y="0"/>
                    </a:moveTo>
                    <a:cubicBezTo>
                      <a:pt x="434" y="0"/>
                      <a:pt x="559" y="44"/>
                      <a:pt x="559" y="98"/>
                    </a:cubicBezTo>
                    <a:cubicBezTo>
                      <a:pt x="559" y="152"/>
                      <a:pt x="434" y="196"/>
                      <a:pt x="280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80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9"/>
              <p:cNvSpPr/>
              <p:nvPr/>
            </p:nvSpPr>
            <p:spPr>
              <a:xfrm flipH="1">
                <a:off x="6658968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9"/>
              <p:cNvSpPr/>
              <p:nvPr/>
            </p:nvSpPr>
            <p:spPr>
              <a:xfrm flipH="1">
                <a:off x="5995926" y="4068840"/>
                <a:ext cx="1993472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546" extrusionOk="0">
                    <a:moveTo>
                      <a:pt x="0" y="0"/>
                    </a:moveTo>
                    <a:lnTo>
                      <a:pt x="3671" y="0"/>
                    </a:lnTo>
                    <a:lnTo>
                      <a:pt x="3671" y="546"/>
                    </a:lnTo>
                    <a:lnTo>
                      <a:pt x="0" y="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9"/>
              <p:cNvSpPr/>
              <p:nvPr/>
            </p:nvSpPr>
            <p:spPr>
              <a:xfrm flipH="1">
                <a:off x="7935639" y="4068840"/>
                <a:ext cx="108063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546" extrusionOk="0">
                    <a:moveTo>
                      <a:pt x="199" y="273"/>
                    </a:moveTo>
                    <a:cubicBezTo>
                      <a:pt x="199" y="424"/>
                      <a:pt x="155" y="546"/>
                      <a:pt x="100" y="546"/>
                    </a:cubicBezTo>
                    <a:cubicBezTo>
                      <a:pt x="44" y="546"/>
                      <a:pt x="0" y="424"/>
                      <a:pt x="0" y="273"/>
                    </a:cubicBezTo>
                    <a:cubicBezTo>
                      <a:pt x="0" y="122"/>
                      <a:pt x="44" y="0"/>
                      <a:pt x="100" y="0"/>
                    </a:cubicBezTo>
                    <a:cubicBezTo>
                      <a:pt x="155" y="0"/>
                      <a:pt x="199" y="122"/>
                      <a:pt x="199" y="2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9"/>
              <p:cNvSpPr/>
              <p:nvPr/>
            </p:nvSpPr>
            <p:spPr>
              <a:xfrm flipH="1">
                <a:off x="5546836" y="4068840"/>
                <a:ext cx="681506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46" extrusionOk="0">
                    <a:moveTo>
                      <a:pt x="1188" y="0"/>
                    </a:moveTo>
                    <a:lnTo>
                      <a:pt x="0" y="0"/>
                    </a:lnTo>
                    <a:cubicBezTo>
                      <a:pt x="42" y="0"/>
                      <a:pt x="75" y="122"/>
                      <a:pt x="75" y="273"/>
                    </a:cubicBezTo>
                    <a:cubicBezTo>
                      <a:pt x="75" y="424"/>
                      <a:pt x="42" y="546"/>
                      <a:pt x="0" y="546"/>
                    </a:cubicBezTo>
                    <a:lnTo>
                      <a:pt x="1188" y="546"/>
                    </a:lnTo>
                    <a:cubicBezTo>
                      <a:pt x="1339" y="258"/>
                      <a:pt x="1188" y="0"/>
                      <a:pt x="1188" y="0"/>
                    </a:cubicBez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9"/>
              <p:cNvSpPr/>
              <p:nvPr/>
            </p:nvSpPr>
            <p:spPr>
              <a:xfrm flipH="1">
                <a:off x="5607112" y="4107395"/>
                <a:ext cx="115666" cy="3095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213" y="29"/>
                    </a:moveTo>
                    <a:cubicBezTo>
                      <a:pt x="213" y="34"/>
                      <a:pt x="208" y="39"/>
                      <a:pt x="199" y="43"/>
                    </a:cubicBezTo>
                    <a:cubicBezTo>
                      <a:pt x="190" y="47"/>
                      <a:pt x="176" y="50"/>
                      <a:pt x="160" y="53"/>
                    </a:cubicBezTo>
                    <a:cubicBezTo>
                      <a:pt x="144" y="55"/>
                      <a:pt x="125" y="57"/>
                      <a:pt x="107" y="57"/>
                    </a:cubicBezTo>
                    <a:cubicBezTo>
                      <a:pt x="88" y="57"/>
                      <a:pt x="69" y="55"/>
                      <a:pt x="53" y="53"/>
                    </a:cubicBezTo>
                    <a:cubicBezTo>
                      <a:pt x="36" y="50"/>
                      <a:pt x="23" y="47"/>
                      <a:pt x="14" y="43"/>
                    </a:cubicBezTo>
                    <a:cubicBezTo>
                      <a:pt x="4" y="39"/>
                      <a:pt x="0" y="34"/>
                      <a:pt x="0" y="29"/>
                    </a:cubicBezTo>
                    <a:cubicBezTo>
                      <a:pt x="0" y="24"/>
                      <a:pt x="5" y="19"/>
                      <a:pt x="14" y="14"/>
                    </a:cubicBezTo>
                    <a:cubicBezTo>
                      <a:pt x="24" y="10"/>
                      <a:pt x="36" y="6"/>
                      <a:pt x="53" y="4"/>
                    </a:cubicBezTo>
                    <a:cubicBezTo>
                      <a:pt x="69" y="1"/>
                      <a:pt x="88" y="0"/>
                      <a:pt x="107" y="0"/>
                    </a:cubicBezTo>
                    <a:cubicBezTo>
                      <a:pt x="125" y="0"/>
                      <a:pt x="144" y="1"/>
                      <a:pt x="160" y="4"/>
                    </a:cubicBezTo>
                    <a:cubicBezTo>
                      <a:pt x="176" y="6"/>
                      <a:pt x="190" y="10"/>
                      <a:pt x="199" y="14"/>
                    </a:cubicBezTo>
                    <a:cubicBezTo>
                      <a:pt x="208" y="19"/>
                      <a:pt x="213" y="24"/>
                      <a:pt x="213" y="29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9"/>
              <p:cNvSpPr/>
              <p:nvPr/>
            </p:nvSpPr>
            <p:spPr>
              <a:xfrm flipH="1">
                <a:off x="5746672" y="4160612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0" y="43"/>
                    </a:moveTo>
                    <a:cubicBezTo>
                      <a:pt x="36" y="43"/>
                      <a:pt x="0" y="33"/>
                      <a:pt x="0" y="21"/>
                    </a:cubicBezTo>
                    <a:cubicBezTo>
                      <a:pt x="0" y="9"/>
                      <a:pt x="35" y="0"/>
                      <a:pt x="80" y="0"/>
                    </a:cubicBezTo>
                    <a:cubicBezTo>
                      <a:pt x="124" y="0"/>
                      <a:pt x="161" y="9"/>
                      <a:pt x="161" y="21"/>
                    </a:cubicBezTo>
                    <a:cubicBezTo>
                      <a:pt x="161" y="33"/>
                      <a:pt x="125" y="43"/>
                      <a:pt x="80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9"/>
              <p:cNvSpPr/>
              <p:nvPr/>
            </p:nvSpPr>
            <p:spPr>
              <a:xfrm flipH="1">
                <a:off x="5664674" y="4207856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8"/>
                      <a:pt x="27" y="0"/>
                      <a:pt x="61" y="0"/>
                    </a:cubicBezTo>
                    <a:cubicBezTo>
                      <a:pt x="94" y="0"/>
                      <a:pt x="123" y="8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9"/>
              <p:cNvSpPr/>
              <p:nvPr/>
            </p:nvSpPr>
            <p:spPr>
              <a:xfrm flipH="1">
                <a:off x="5595166" y="4279537"/>
                <a:ext cx="115666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8" extrusionOk="0">
                    <a:moveTo>
                      <a:pt x="107" y="58"/>
                    </a:moveTo>
                    <a:cubicBezTo>
                      <a:pt x="48" y="58"/>
                      <a:pt x="0" y="45"/>
                      <a:pt x="0" y="29"/>
                    </a:cubicBezTo>
                    <a:cubicBezTo>
                      <a:pt x="0" y="13"/>
                      <a:pt x="48" y="0"/>
                      <a:pt x="107" y="0"/>
                    </a:cubicBezTo>
                    <a:cubicBezTo>
                      <a:pt x="166" y="0"/>
                      <a:pt x="213" y="13"/>
                      <a:pt x="213" y="29"/>
                    </a:cubicBezTo>
                    <a:cubicBezTo>
                      <a:pt x="213" y="45"/>
                      <a:pt x="166" y="58"/>
                      <a:pt x="107" y="5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9"/>
              <p:cNvSpPr/>
              <p:nvPr/>
            </p:nvSpPr>
            <p:spPr>
              <a:xfrm flipH="1">
                <a:off x="5756989" y="4237180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9"/>
              <p:cNvSpPr/>
              <p:nvPr/>
            </p:nvSpPr>
            <p:spPr>
              <a:xfrm flipH="1">
                <a:off x="5858537" y="4295285"/>
                <a:ext cx="8688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" extrusionOk="0">
                    <a:moveTo>
                      <a:pt x="160" y="22"/>
                    </a:moveTo>
                    <a:cubicBezTo>
                      <a:pt x="160" y="25"/>
                      <a:pt x="156" y="29"/>
                      <a:pt x="149" y="33"/>
                    </a:cubicBezTo>
                    <a:cubicBezTo>
                      <a:pt x="142" y="36"/>
                      <a:pt x="132" y="38"/>
                      <a:pt x="120" y="40"/>
                    </a:cubicBezTo>
                    <a:cubicBezTo>
                      <a:pt x="108" y="41"/>
                      <a:pt x="94" y="43"/>
                      <a:pt x="80" y="43"/>
                    </a:cubicBezTo>
                    <a:cubicBezTo>
                      <a:pt x="66" y="43"/>
                      <a:pt x="52" y="41"/>
                      <a:pt x="40" y="40"/>
                    </a:cubicBezTo>
                    <a:cubicBezTo>
                      <a:pt x="28" y="38"/>
                      <a:pt x="17" y="36"/>
                      <a:pt x="10" y="33"/>
                    </a:cubicBezTo>
                    <a:cubicBezTo>
                      <a:pt x="3" y="29"/>
                      <a:pt x="0" y="25"/>
                      <a:pt x="0" y="22"/>
                    </a:cubicBezTo>
                    <a:cubicBezTo>
                      <a:pt x="0" y="18"/>
                      <a:pt x="3" y="14"/>
                      <a:pt x="10" y="11"/>
                    </a:cubicBezTo>
                    <a:cubicBezTo>
                      <a:pt x="17" y="8"/>
                      <a:pt x="28" y="5"/>
                      <a:pt x="40" y="3"/>
                    </a:cubicBezTo>
                    <a:cubicBezTo>
                      <a:pt x="52" y="1"/>
                      <a:pt x="66" y="0"/>
                      <a:pt x="80" y="0"/>
                    </a:cubicBezTo>
                    <a:cubicBezTo>
                      <a:pt x="94" y="0"/>
                      <a:pt x="108" y="1"/>
                      <a:pt x="120" y="3"/>
                    </a:cubicBezTo>
                    <a:cubicBezTo>
                      <a:pt x="132" y="5"/>
                      <a:pt x="142" y="8"/>
                      <a:pt x="149" y="11"/>
                    </a:cubicBezTo>
                    <a:cubicBezTo>
                      <a:pt x="156" y="14"/>
                      <a:pt x="160" y="18"/>
                      <a:pt x="160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59"/>
              <p:cNvSpPr/>
              <p:nvPr/>
            </p:nvSpPr>
            <p:spPr>
              <a:xfrm flipH="1">
                <a:off x="5937820" y="4230664"/>
                <a:ext cx="115666" cy="3095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106" y="57"/>
                    </a:moveTo>
                    <a:cubicBezTo>
                      <a:pt x="47" y="57"/>
                      <a:pt x="0" y="44"/>
                      <a:pt x="0" y="29"/>
                    </a:cubicBezTo>
                    <a:cubicBezTo>
                      <a:pt x="0" y="13"/>
                      <a:pt x="47" y="0"/>
                      <a:pt x="106" y="0"/>
                    </a:cubicBezTo>
                    <a:cubicBezTo>
                      <a:pt x="165" y="0"/>
                      <a:pt x="213" y="13"/>
                      <a:pt x="213" y="29"/>
                    </a:cubicBezTo>
                    <a:cubicBezTo>
                      <a:pt x="213" y="44"/>
                      <a:pt x="165" y="57"/>
                      <a:pt x="106" y="57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59"/>
              <p:cNvSpPr/>
              <p:nvPr/>
            </p:nvSpPr>
            <p:spPr>
              <a:xfrm flipH="1">
                <a:off x="5887317" y="4163328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7" y="33"/>
                      <a:pt x="0" y="25"/>
                      <a:pt x="0" y="16"/>
                    </a:cubicBezTo>
                    <a:cubicBezTo>
                      <a:pt x="0" y="6"/>
                      <a:pt x="27" y="0"/>
                      <a:pt x="61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59"/>
              <p:cNvSpPr/>
              <p:nvPr/>
            </p:nvSpPr>
            <p:spPr>
              <a:xfrm flipH="1">
                <a:off x="5843875" y="4107395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161" y="22"/>
                    </a:moveTo>
                    <a:cubicBezTo>
                      <a:pt x="161" y="25"/>
                      <a:pt x="157" y="28"/>
                      <a:pt x="150" y="32"/>
                    </a:cubicBezTo>
                    <a:cubicBezTo>
                      <a:pt x="143" y="35"/>
                      <a:pt x="133" y="38"/>
                      <a:pt x="121" y="40"/>
                    </a:cubicBezTo>
                    <a:cubicBezTo>
                      <a:pt x="108" y="42"/>
                      <a:pt x="95" y="43"/>
                      <a:pt x="81" y="43"/>
                    </a:cubicBezTo>
                    <a:cubicBezTo>
                      <a:pt x="66" y="43"/>
                      <a:pt x="52" y="42"/>
                      <a:pt x="40" y="40"/>
                    </a:cubicBezTo>
                    <a:cubicBezTo>
                      <a:pt x="27" y="38"/>
                      <a:pt x="18" y="35"/>
                      <a:pt x="11" y="32"/>
                    </a:cubicBezTo>
                    <a:cubicBezTo>
                      <a:pt x="4" y="28"/>
                      <a:pt x="0" y="25"/>
                      <a:pt x="0" y="22"/>
                    </a:cubicBezTo>
                    <a:cubicBezTo>
                      <a:pt x="0" y="18"/>
                      <a:pt x="4" y="14"/>
                      <a:pt x="11" y="11"/>
                    </a:cubicBezTo>
                    <a:cubicBezTo>
                      <a:pt x="18" y="7"/>
                      <a:pt x="27" y="5"/>
                      <a:pt x="40" y="3"/>
                    </a:cubicBezTo>
                    <a:cubicBezTo>
                      <a:pt x="52" y="1"/>
                      <a:pt x="66" y="0"/>
                      <a:pt x="81" y="0"/>
                    </a:cubicBezTo>
                    <a:cubicBezTo>
                      <a:pt x="95" y="0"/>
                      <a:pt x="108" y="1"/>
                      <a:pt x="121" y="3"/>
                    </a:cubicBezTo>
                    <a:cubicBezTo>
                      <a:pt x="133" y="5"/>
                      <a:pt x="143" y="7"/>
                      <a:pt x="150" y="11"/>
                    </a:cubicBezTo>
                    <a:cubicBezTo>
                      <a:pt x="157" y="14"/>
                      <a:pt x="161" y="18"/>
                      <a:pt x="161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59"/>
              <p:cNvSpPr/>
              <p:nvPr/>
            </p:nvSpPr>
            <p:spPr>
              <a:xfrm flipH="1">
                <a:off x="6010043" y="4110110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9"/>
              <p:cNvSpPr/>
              <p:nvPr/>
            </p:nvSpPr>
            <p:spPr>
              <a:xfrm flipH="1">
                <a:off x="6053486" y="4151381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1" y="43"/>
                    </a:moveTo>
                    <a:cubicBezTo>
                      <a:pt x="36" y="43"/>
                      <a:pt x="0" y="34"/>
                      <a:pt x="0" y="22"/>
                    </a:cubicBezTo>
                    <a:cubicBezTo>
                      <a:pt x="0" y="10"/>
                      <a:pt x="36" y="0"/>
                      <a:pt x="81" y="0"/>
                    </a:cubicBezTo>
                    <a:cubicBezTo>
                      <a:pt x="125" y="0"/>
                      <a:pt x="161" y="10"/>
                      <a:pt x="161" y="22"/>
                    </a:cubicBezTo>
                    <a:cubicBezTo>
                      <a:pt x="161" y="34"/>
                      <a:pt x="125" y="43"/>
                      <a:pt x="81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59"/>
              <p:cNvSpPr/>
              <p:nvPr/>
            </p:nvSpPr>
            <p:spPr>
              <a:xfrm flipH="1">
                <a:off x="6063803" y="4309947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2" y="33"/>
                    </a:moveTo>
                    <a:cubicBezTo>
                      <a:pt x="28" y="33"/>
                      <a:pt x="0" y="25"/>
                      <a:pt x="0" y="16"/>
                    </a:cubicBezTo>
                    <a:cubicBezTo>
                      <a:pt x="0" y="6"/>
                      <a:pt x="28" y="0"/>
                      <a:pt x="62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2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 flipH="1">
                <a:off x="5549554" y="4194281"/>
                <a:ext cx="2494148" cy="171055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315" extrusionOk="0">
                    <a:moveTo>
                      <a:pt x="3111" y="225"/>
                    </a:moveTo>
                    <a:cubicBezTo>
                      <a:pt x="2280" y="225"/>
                      <a:pt x="444" y="136"/>
                      <a:pt x="1" y="0"/>
                    </a:cubicBezTo>
                    <a:cubicBezTo>
                      <a:pt x="0" y="14"/>
                      <a:pt x="0" y="28"/>
                      <a:pt x="0" y="42"/>
                    </a:cubicBezTo>
                    <a:cubicBezTo>
                      <a:pt x="0" y="193"/>
                      <a:pt x="45" y="315"/>
                      <a:pt x="100" y="315"/>
                    </a:cubicBezTo>
                    <a:lnTo>
                      <a:pt x="4531" y="315"/>
                    </a:lnTo>
                    <a:cubicBezTo>
                      <a:pt x="4567" y="246"/>
                      <a:pt x="4585" y="180"/>
                      <a:pt x="4593" y="118"/>
                    </a:cubicBezTo>
                    <a:cubicBezTo>
                      <a:pt x="4182" y="185"/>
                      <a:pt x="3668" y="225"/>
                      <a:pt x="3111" y="225"/>
                    </a:cubicBez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9" name="Google Shape;1109;p59"/>
            <p:cNvGrpSpPr/>
            <p:nvPr/>
          </p:nvGrpSpPr>
          <p:grpSpPr>
            <a:xfrm>
              <a:off x="7797606" y="1906172"/>
              <a:ext cx="809119" cy="2299744"/>
              <a:chOff x="5867769" y="2008029"/>
              <a:chExt cx="809119" cy="2299744"/>
            </a:xfrm>
          </p:grpSpPr>
          <p:sp>
            <p:nvSpPr>
              <p:cNvPr id="1110" name="Google Shape;1110;p59"/>
              <p:cNvSpPr/>
              <p:nvPr/>
            </p:nvSpPr>
            <p:spPr>
              <a:xfrm flipH="1">
                <a:off x="6128424" y="2407158"/>
                <a:ext cx="375778" cy="36763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591" y="99"/>
                    </a:moveTo>
                    <a:cubicBezTo>
                      <a:pt x="634" y="141"/>
                      <a:pt x="665" y="194"/>
                      <a:pt x="681" y="251"/>
                    </a:cubicBezTo>
                    <a:cubicBezTo>
                      <a:pt x="696" y="308"/>
                      <a:pt x="696" y="368"/>
                      <a:pt x="681" y="426"/>
                    </a:cubicBezTo>
                    <a:cubicBezTo>
                      <a:pt x="665" y="483"/>
                      <a:pt x="634" y="536"/>
                      <a:pt x="591" y="578"/>
                    </a:cubicBezTo>
                    <a:cubicBezTo>
                      <a:pt x="548" y="620"/>
                      <a:pt x="495" y="650"/>
                      <a:pt x="436" y="666"/>
                    </a:cubicBezTo>
                    <a:cubicBezTo>
                      <a:pt x="377" y="681"/>
                      <a:pt x="315" y="681"/>
                      <a:pt x="257" y="666"/>
                    </a:cubicBezTo>
                    <a:cubicBezTo>
                      <a:pt x="198" y="650"/>
                      <a:pt x="144" y="620"/>
                      <a:pt x="101" y="578"/>
                    </a:cubicBezTo>
                    <a:cubicBezTo>
                      <a:pt x="58" y="536"/>
                      <a:pt x="28" y="484"/>
                      <a:pt x="12" y="426"/>
                    </a:cubicBezTo>
                    <a:cubicBezTo>
                      <a:pt x="-4" y="369"/>
                      <a:pt x="-4" y="308"/>
                      <a:pt x="12" y="251"/>
                    </a:cubicBezTo>
                    <a:cubicBezTo>
                      <a:pt x="28" y="194"/>
                      <a:pt x="58" y="141"/>
                      <a:pt x="101" y="99"/>
                    </a:cubicBezTo>
                    <a:cubicBezTo>
                      <a:pt x="144" y="57"/>
                      <a:pt x="198" y="27"/>
                      <a:pt x="257" y="12"/>
                    </a:cubicBezTo>
                    <a:cubicBezTo>
                      <a:pt x="315" y="-4"/>
                      <a:pt x="377" y="-4"/>
                      <a:pt x="436" y="12"/>
                    </a:cubicBezTo>
                    <a:cubicBezTo>
                      <a:pt x="495" y="27"/>
                      <a:pt x="548" y="57"/>
                      <a:pt x="591" y="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59"/>
              <p:cNvSpPr/>
              <p:nvPr/>
            </p:nvSpPr>
            <p:spPr>
              <a:xfrm flipH="1">
                <a:off x="6199019" y="2476124"/>
                <a:ext cx="234590" cy="229703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23" extrusionOk="0">
                    <a:moveTo>
                      <a:pt x="369" y="62"/>
                    </a:moveTo>
                    <a:cubicBezTo>
                      <a:pt x="396" y="89"/>
                      <a:pt x="415" y="121"/>
                      <a:pt x="425" y="157"/>
                    </a:cubicBezTo>
                    <a:cubicBezTo>
                      <a:pt x="435" y="193"/>
                      <a:pt x="435" y="230"/>
                      <a:pt x="425" y="266"/>
                    </a:cubicBezTo>
                    <a:cubicBezTo>
                      <a:pt x="415" y="302"/>
                      <a:pt x="396" y="335"/>
                      <a:pt x="369" y="361"/>
                    </a:cubicBezTo>
                    <a:cubicBezTo>
                      <a:pt x="342" y="387"/>
                      <a:pt x="308" y="406"/>
                      <a:pt x="272" y="416"/>
                    </a:cubicBezTo>
                    <a:cubicBezTo>
                      <a:pt x="235" y="425"/>
                      <a:pt x="196" y="425"/>
                      <a:pt x="160" y="416"/>
                    </a:cubicBezTo>
                    <a:cubicBezTo>
                      <a:pt x="123" y="406"/>
                      <a:pt x="91" y="387"/>
                      <a:pt x="64" y="361"/>
                    </a:cubicBezTo>
                    <a:cubicBezTo>
                      <a:pt x="37" y="335"/>
                      <a:pt x="18" y="302"/>
                      <a:pt x="8" y="266"/>
                    </a:cubicBezTo>
                    <a:cubicBezTo>
                      <a:pt x="-2" y="230"/>
                      <a:pt x="-2" y="193"/>
                      <a:pt x="8" y="157"/>
                    </a:cubicBezTo>
                    <a:cubicBezTo>
                      <a:pt x="18" y="121"/>
                      <a:pt x="37" y="88"/>
                      <a:pt x="64" y="62"/>
                    </a:cubicBezTo>
                    <a:cubicBezTo>
                      <a:pt x="91" y="35"/>
                      <a:pt x="124" y="17"/>
                      <a:pt x="160" y="8"/>
                    </a:cubicBezTo>
                    <a:cubicBezTo>
                      <a:pt x="197" y="-2"/>
                      <a:pt x="236" y="-2"/>
                      <a:pt x="272" y="8"/>
                    </a:cubicBezTo>
                    <a:cubicBezTo>
                      <a:pt x="309" y="17"/>
                      <a:pt x="342" y="36"/>
                      <a:pt x="369" y="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59"/>
              <p:cNvSpPr/>
              <p:nvPr/>
            </p:nvSpPr>
            <p:spPr>
              <a:xfrm flipH="1">
                <a:off x="5867769" y="2814433"/>
                <a:ext cx="775450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750" extrusionOk="0">
                    <a:moveTo>
                      <a:pt x="0" y="0"/>
                    </a:moveTo>
                    <a:lnTo>
                      <a:pt x="1428" y="0"/>
                    </a:lnTo>
                    <a:lnTo>
                      <a:pt x="1428" y="2750"/>
                    </a:lnTo>
                    <a:lnTo>
                      <a:pt x="0" y="2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291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9"/>
              <p:cNvSpPr/>
              <p:nvPr/>
            </p:nvSpPr>
            <p:spPr>
              <a:xfrm flipH="1">
                <a:off x="6316314" y="2658583"/>
                <a:ext cx="326906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87" extrusionOk="0">
                    <a:moveTo>
                      <a:pt x="0" y="0"/>
                    </a:moveTo>
                    <a:lnTo>
                      <a:pt x="602" y="0"/>
                    </a:lnTo>
                    <a:lnTo>
                      <a:pt x="602" y="287"/>
                    </a:lnTo>
                    <a:lnTo>
                      <a:pt x="0" y="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 flipH="1">
                <a:off x="6282646" y="2616769"/>
                <a:ext cx="394242" cy="65707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21" extrusionOk="0">
                    <a:moveTo>
                      <a:pt x="62" y="121"/>
                    </a:moveTo>
                    <a:lnTo>
                      <a:pt x="664" y="121"/>
                    </a:lnTo>
                    <a:cubicBezTo>
                      <a:pt x="697" y="121"/>
                      <a:pt x="728" y="93"/>
                      <a:pt x="726" y="61"/>
                    </a:cubicBezTo>
                    <a:cubicBezTo>
                      <a:pt x="725" y="28"/>
                      <a:pt x="699" y="0"/>
                      <a:pt x="664" y="0"/>
                    </a:cubicBezTo>
                    <a:lnTo>
                      <a:pt x="62" y="0"/>
                    </a:lnTo>
                    <a:cubicBezTo>
                      <a:pt x="30" y="0"/>
                      <a:pt x="-1" y="28"/>
                      <a:pt x="0" y="61"/>
                    </a:cubicBezTo>
                    <a:cubicBezTo>
                      <a:pt x="2" y="93"/>
                      <a:pt x="28" y="121"/>
                      <a:pt x="62" y="1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9"/>
              <p:cNvSpPr/>
              <p:nvPr/>
            </p:nvSpPr>
            <p:spPr>
              <a:xfrm flipH="1">
                <a:off x="5867769" y="2502732"/>
                <a:ext cx="448545" cy="311701"/>
              </a:xfrm>
              <a:custGeom>
                <a:avLst/>
                <a:gdLst/>
                <a:ahLst/>
                <a:cxnLst/>
                <a:rect l="l" t="t" r="r" b="b"/>
                <a:pathLst>
                  <a:path w="826" h="574" extrusionOk="0">
                    <a:moveTo>
                      <a:pt x="612" y="0"/>
                    </a:move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574"/>
                    </a:lnTo>
                    <a:lnTo>
                      <a:pt x="826" y="574"/>
                    </a:ln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9"/>
              <p:cNvSpPr/>
              <p:nvPr/>
            </p:nvSpPr>
            <p:spPr>
              <a:xfrm flipH="1">
                <a:off x="5867769" y="2502732"/>
                <a:ext cx="448545" cy="17974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331" extrusionOk="0">
                    <a:moveTo>
                      <a:pt x="826" y="331"/>
                    </a:move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331"/>
                    </a:lnTo>
                    <a:lnTo>
                      <a:pt x="826" y="3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9"/>
              <p:cNvSpPr/>
              <p:nvPr/>
            </p:nvSpPr>
            <p:spPr>
              <a:xfrm flipH="1">
                <a:off x="5867769" y="2814433"/>
                <a:ext cx="495246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2750" extrusionOk="0">
                    <a:moveTo>
                      <a:pt x="653" y="0"/>
                    </a:moveTo>
                    <a:cubicBezTo>
                      <a:pt x="738" y="268"/>
                      <a:pt x="786" y="569"/>
                      <a:pt x="786" y="886"/>
                    </a:cubicBezTo>
                    <a:cubicBezTo>
                      <a:pt x="786" y="1709"/>
                      <a:pt x="464" y="2419"/>
                      <a:pt x="0" y="2750"/>
                    </a:cubicBezTo>
                    <a:lnTo>
                      <a:pt x="912" y="2750"/>
                    </a:lnTo>
                    <a:lnTo>
                      <a:pt x="912" y="0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9"/>
              <p:cNvSpPr/>
              <p:nvPr/>
            </p:nvSpPr>
            <p:spPr>
              <a:xfrm flipH="1">
                <a:off x="6255494" y="2814433"/>
                <a:ext cx="387725" cy="9524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54" extrusionOk="0">
                    <a:moveTo>
                      <a:pt x="0" y="1746"/>
                    </a:moveTo>
                    <a:cubicBezTo>
                      <a:pt x="24" y="1751"/>
                      <a:pt x="49" y="1754"/>
                      <a:pt x="74" y="1754"/>
                    </a:cubicBezTo>
                    <a:cubicBezTo>
                      <a:pt x="428" y="1754"/>
                      <a:pt x="714" y="1198"/>
                      <a:pt x="714" y="511"/>
                    </a:cubicBezTo>
                    <a:cubicBezTo>
                      <a:pt x="714" y="329"/>
                      <a:pt x="694" y="156"/>
                      <a:pt x="657" y="0"/>
                    </a:cubicBezTo>
                    <a:lnTo>
                      <a:pt x="0" y="0"/>
                    </a:lnTo>
                    <a:lnTo>
                      <a:pt x="0" y="1746"/>
                    </a:ln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9"/>
              <p:cNvSpPr/>
              <p:nvPr/>
            </p:nvSpPr>
            <p:spPr>
              <a:xfrm flipH="1">
                <a:off x="5968230" y="2008029"/>
                <a:ext cx="216127" cy="48438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2" extrusionOk="0">
                    <a:moveTo>
                      <a:pt x="199" y="0"/>
                    </a:moveTo>
                    <a:cubicBezTo>
                      <a:pt x="199" y="0"/>
                      <a:pt x="4" y="434"/>
                      <a:pt x="0" y="619"/>
                    </a:cubicBezTo>
                    <a:cubicBezTo>
                      <a:pt x="-5" y="805"/>
                      <a:pt x="199" y="892"/>
                      <a:pt x="199" y="892"/>
                    </a:cubicBezTo>
                    <a:cubicBezTo>
                      <a:pt x="199" y="892"/>
                      <a:pt x="402" y="804"/>
                      <a:pt x="398" y="619"/>
                    </a:cubicBezTo>
                    <a:cubicBezTo>
                      <a:pt x="393" y="433"/>
                      <a:pt x="199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9"/>
              <p:cNvSpPr/>
              <p:nvPr/>
            </p:nvSpPr>
            <p:spPr>
              <a:xfrm flipH="1">
                <a:off x="6010586" y="2195919"/>
                <a:ext cx="131957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46" extrusionOk="0">
                    <a:moveTo>
                      <a:pt x="122" y="0"/>
                    </a:moveTo>
                    <a:cubicBezTo>
                      <a:pt x="122" y="0"/>
                      <a:pt x="3" y="265"/>
                      <a:pt x="0" y="379"/>
                    </a:cubicBezTo>
                    <a:cubicBezTo>
                      <a:pt x="-3" y="492"/>
                      <a:pt x="122" y="546"/>
                      <a:pt x="122" y="546"/>
                    </a:cubicBezTo>
                    <a:cubicBezTo>
                      <a:pt x="122" y="546"/>
                      <a:pt x="246" y="493"/>
                      <a:pt x="243" y="379"/>
                    </a:cubicBezTo>
                    <a:cubicBezTo>
                      <a:pt x="241" y="266"/>
                      <a:pt x="12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1" name="Google Shape;1121;p59"/>
          <p:cNvGrpSpPr/>
          <p:nvPr/>
        </p:nvGrpSpPr>
        <p:grpSpPr>
          <a:xfrm>
            <a:off x="206749" y="1841340"/>
            <a:ext cx="2082425" cy="2623266"/>
            <a:chOff x="206749" y="1841340"/>
            <a:chExt cx="2082425" cy="2623266"/>
          </a:xfrm>
        </p:grpSpPr>
        <p:sp>
          <p:nvSpPr>
            <p:cNvPr id="1122" name="Google Shape;1122;p59"/>
            <p:cNvSpPr/>
            <p:nvPr/>
          </p:nvSpPr>
          <p:spPr>
            <a:xfrm>
              <a:off x="206749" y="4002330"/>
              <a:ext cx="2082425" cy="462275"/>
            </a:xfrm>
            <a:custGeom>
              <a:avLst/>
              <a:gdLst/>
              <a:ahLst/>
              <a:cxnLst/>
              <a:rect l="l" t="t" r="r" b="b"/>
              <a:pathLst>
                <a:path w="6916" h="833" extrusionOk="0">
                  <a:moveTo>
                    <a:pt x="6916" y="416"/>
                  </a:moveTo>
                  <a:cubicBezTo>
                    <a:pt x="6916" y="489"/>
                    <a:pt x="6756" y="562"/>
                    <a:pt x="6452" y="625"/>
                  </a:cubicBezTo>
                  <a:cubicBezTo>
                    <a:pt x="6149" y="689"/>
                    <a:pt x="5713" y="741"/>
                    <a:pt x="5187" y="777"/>
                  </a:cubicBezTo>
                  <a:cubicBezTo>
                    <a:pt x="4662" y="814"/>
                    <a:pt x="4065" y="833"/>
                    <a:pt x="3458" y="833"/>
                  </a:cubicBezTo>
                  <a:cubicBezTo>
                    <a:pt x="2851" y="833"/>
                    <a:pt x="2255" y="814"/>
                    <a:pt x="1729" y="777"/>
                  </a:cubicBezTo>
                  <a:cubicBezTo>
                    <a:pt x="1203" y="741"/>
                    <a:pt x="767" y="689"/>
                    <a:pt x="463" y="625"/>
                  </a:cubicBezTo>
                  <a:cubicBezTo>
                    <a:pt x="160" y="562"/>
                    <a:pt x="0" y="489"/>
                    <a:pt x="0" y="416"/>
                  </a:cubicBezTo>
                  <a:cubicBezTo>
                    <a:pt x="0" y="343"/>
                    <a:pt x="160" y="271"/>
                    <a:pt x="463" y="208"/>
                  </a:cubicBezTo>
                  <a:cubicBezTo>
                    <a:pt x="767" y="145"/>
                    <a:pt x="1203" y="92"/>
                    <a:pt x="1729" y="55"/>
                  </a:cubicBezTo>
                  <a:cubicBezTo>
                    <a:pt x="2255" y="19"/>
                    <a:pt x="2851" y="0"/>
                    <a:pt x="3458" y="0"/>
                  </a:cubicBezTo>
                  <a:cubicBezTo>
                    <a:pt x="4065" y="0"/>
                    <a:pt x="4662" y="19"/>
                    <a:pt x="5187" y="55"/>
                  </a:cubicBezTo>
                  <a:cubicBezTo>
                    <a:pt x="5713" y="92"/>
                    <a:pt x="6149" y="145"/>
                    <a:pt x="6452" y="208"/>
                  </a:cubicBezTo>
                  <a:cubicBezTo>
                    <a:pt x="6756" y="271"/>
                    <a:pt x="6916" y="343"/>
                    <a:pt x="691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3" name="Google Shape;1123;p59"/>
            <p:cNvGrpSpPr/>
            <p:nvPr/>
          </p:nvGrpSpPr>
          <p:grpSpPr>
            <a:xfrm>
              <a:off x="625904" y="3133657"/>
              <a:ext cx="556524" cy="1072276"/>
              <a:chOff x="7938968" y="2974521"/>
              <a:chExt cx="702948" cy="1354397"/>
            </a:xfrm>
          </p:grpSpPr>
          <p:sp>
            <p:nvSpPr>
              <p:cNvPr id="1124" name="Google Shape;1124;p59"/>
              <p:cNvSpPr/>
              <p:nvPr/>
            </p:nvSpPr>
            <p:spPr>
              <a:xfrm flipH="1">
                <a:off x="8241597" y="4227511"/>
                <a:ext cx="400319" cy="69021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30" extrusionOk="0">
                    <a:moveTo>
                      <a:pt x="696" y="1"/>
                    </a:moveTo>
                    <a:lnTo>
                      <a:pt x="88" y="6"/>
                    </a:lnTo>
                    <a:cubicBezTo>
                      <a:pt x="88" y="6"/>
                      <a:pt x="68" y="25"/>
                      <a:pt x="51" y="46"/>
                    </a:cubicBezTo>
                    <a:cubicBezTo>
                      <a:pt x="50" y="45"/>
                      <a:pt x="49" y="45"/>
                      <a:pt x="48" y="45"/>
                    </a:cubicBezTo>
                    <a:cubicBezTo>
                      <a:pt x="48" y="45"/>
                      <a:pt x="-18" y="123"/>
                      <a:pt x="5" y="130"/>
                    </a:cubicBezTo>
                    <a:cubicBezTo>
                      <a:pt x="16" y="133"/>
                      <a:pt x="35" y="117"/>
                      <a:pt x="48" y="97"/>
                    </a:cubicBezTo>
                    <a:cubicBezTo>
                      <a:pt x="75" y="97"/>
                      <a:pt x="125" y="75"/>
                      <a:pt x="173" y="79"/>
                    </a:cubicBezTo>
                    <a:cubicBezTo>
                      <a:pt x="183" y="99"/>
                      <a:pt x="198" y="125"/>
                      <a:pt x="211" y="124"/>
                    </a:cubicBezTo>
                    <a:cubicBezTo>
                      <a:pt x="221" y="122"/>
                      <a:pt x="218" y="103"/>
                      <a:pt x="208" y="86"/>
                    </a:cubicBezTo>
                    <a:cubicBezTo>
                      <a:pt x="267" y="106"/>
                      <a:pt x="254" y="100"/>
                      <a:pt x="325" y="81"/>
                    </a:cubicBezTo>
                    <a:cubicBezTo>
                      <a:pt x="328" y="80"/>
                      <a:pt x="330" y="79"/>
                      <a:pt x="332" y="79"/>
                    </a:cubicBezTo>
                    <a:cubicBezTo>
                      <a:pt x="314" y="90"/>
                      <a:pt x="299" y="100"/>
                      <a:pt x="304" y="105"/>
                    </a:cubicBezTo>
                    <a:cubicBezTo>
                      <a:pt x="313" y="112"/>
                      <a:pt x="369" y="87"/>
                      <a:pt x="386" y="67"/>
                    </a:cubicBezTo>
                    <a:cubicBezTo>
                      <a:pt x="397" y="68"/>
                      <a:pt x="407" y="71"/>
                      <a:pt x="431" y="78"/>
                    </a:cubicBezTo>
                    <a:cubicBezTo>
                      <a:pt x="449" y="95"/>
                      <a:pt x="479" y="122"/>
                      <a:pt x="491" y="118"/>
                    </a:cubicBezTo>
                    <a:cubicBezTo>
                      <a:pt x="499" y="115"/>
                      <a:pt x="492" y="103"/>
                      <a:pt x="480" y="90"/>
                    </a:cubicBezTo>
                    <a:cubicBezTo>
                      <a:pt x="536" y="104"/>
                      <a:pt x="555" y="104"/>
                      <a:pt x="605" y="89"/>
                    </a:cubicBezTo>
                    <a:cubicBezTo>
                      <a:pt x="623" y="83"/>
                      <a:pt x="637" y="81"/>
                      <a:pt x="651" y="81"/>
                    </a:cubicBezTo>
                    <a:cubicBezTo>
                      <a:pt x="673" y="93"/>
                      <a:pt x="697" y="104"/>
                      <a:pt x="705" y="99"/>
                    </a:cubicBezTo>
                    <a:cubicBezTo>
                      <a:pt x="710" y="96"/>
                      <a:pt x="706" y="90"/>
                      <a:pt x="697" y="83"/>
                    </a:cubicBezTo>
                    <a:cubicBezTo>
                      <a:pt x="710" y="85"/>
                      <a:pt x="723" y="86"/>
                      <a:pt x="739" y="84"/>
                    </a:cubicBezTo>
                    <a:cubicBezTo>
                      <a:pt x="789" y="81"/>
                      <a:pt x="696" y="0"/>
                      <a:pt x="696" y="0"/>
                    </a:cubicBez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1800" rIns="90000" bIns="1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9"/>
              <p:cNvSpPr/>
              <p:nvPr/>
            </p:nvSpPr>
            <p:spPr>
              <a:xfrm flipH="1">
                <a:off x="7938969" y="2974521"/>
                <a:ext cx="679056" cy="1273164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2398" extrusionOk="0">
                    <a:moveTo>
                      <a:pt x="687" y="0"/>
                    </a:moveTo>
                    <a:cubicBezTo>
                      <a:pt x="687" y="0"/>
                      <a:pt x="39" y="1036"/>
                      <a:pt x="12" y="1190"/>
                    </a:cubicBezTo>
                    <a:cubicBezTo>
                      <a:pt x="-15" y="1343"/>
                      <a:pt x="12" y="2398"/>
                      <a:pt x="12" y="2398"/>
                    </a:cubicBezTo>
                    <a:lnTo>
                      <a:pt x="687" y="2398"/>
                    </a:lnTo>
                    <a:lnTo>
                      <a:pt x="687" y="1265"/>
                    </a:lnTo>
                    <a:lnTo>
                      <a:pt x="1279" y="326"/>
                    </a:lnTo>
                    <a:cubicBezTo>
                      <a:pt x="1279" y="326"/>
                      <a:pt x="1160" y="3"/>
                      <a:pt x="6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 flipH="1">
                <a:off x="7938969" y="2974521"/>
                <a:ext cx="637644" cy="67162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65" extrusionOk="0">
                    <a:moveTo>
                      <a:pt x="609" y="0"/>
                    </a:moveTo>
                    <a:cubicBezTo>
                      <a:pt x="609" y="0"/>
                      <a:pt x="217" y="600"/>
                      <a:pt x="0" y="1035"/>
                    </a:cubicBezTo>
                    <a:cubicBezTo>
                      <a:pt x="164" y="1012"/>
                      <a:pt x="420" y="1053"/>
                      <a:pt x="609" y="1265"/>
                    </a:cubicBezTo>
                    <a:lnTo>
                      <a:pt x="1201" y="326"/>
                    </a:lnTo>
                    <a:cubicBezTo>
                      <a:pt x="1201" y="326"/>
                      <a:pt x="1082" y="3"/>
                      <a:pt x="6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9"/>
              <p:cNvSpPr/>
              <p:nvPr/>
            </p:nvSpPr>
            <p:spPr>
              <a:xfrm flipH="1">
                <a:off x="8189566" y="3040887"/>
                <a:ext cx="59464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58" extrusionOk="0">
                    <a:moveTo>
                      <a:pt x="82" y="96"/>
                    </a:moveTo>
                    <a:cubicBezTo>
                      <a:pt x="54" y="139"/>
                      <a:pt x="20" y="165"/>
                      <a:pt x="6" y="157"/>
                    </a:cubicBezTo>
                    <a:cubicBezTo>
                      <a:pt x="-9" y="148"/>
                      <a:pt x="3" y="107"/>
                      <a:pt x="30" y="64"/>
                    </a:cubicBezTo>
                    <a:cubicBezTo>
                      <a:pt x="58" y="21"/>
                      <a:pt x="91" y="-7"/>
                      <a:pt x="106" y="2"/>
                    </a:cubicBezTo>
                    <a:cubicBezTo>
                      <a:pt x="120" y="11"/>
                      <a:pt x="110" y="53"/>
                      <a:pt x="82" y="96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9"/>
              <p:cNvSpPr/>
              <p:nvPr/>
            </p:nvSpPr>
            <p:spPr>
              <a:xfrm flipH="1">
                <a:off x="8211334" y="3167779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5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69" y="-5"/>
                      <a:pt x="80" y="2"/>
                    </a:cubicBezTo>
                    <a:cubicBezTo>
                      <a:pt x="90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9"/>
              <p:cNvSpPr/>
              <p:nvPr/>
            </p:nvSpPr>
            <p:spPr>
              <a:xfrm flipH="1">
                <a:off x="8128524" y="3114729"/>
                <a:ext cx="34510" cy="48845"/>
              </a:xfrm>
              <a:custGeom>
                <a:avLst/>
                <a:gdLst/>
                <a:ahLst/>
                <a:cxnLst/>
                <a:rect l="l" t="t" r="r" b="b"/>
                <a:pathLst>
                  <a:path w="65" h="92" extrusionOk="0">
                    <a:moveTo>
                      <a:pt x="48" y="55"/>
                    </a:moveTo>
                    <a:cubicBezTo>
                      <a:pt x="32" y="80"/>
                      <a:pt x="12" y="96"/>
                      <a:pt x="4" y="91"/>
                    </a:cubicBezTo>
                    <a:cubicBezTo>
                      <a:pt x="-4" y="86"/>
                      <a:pt x="2" y="62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7"/>
                      <a:pt x="64" y="31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9"/>
              <p:cNvSpPr/>
              <p:nvPr/>
            </p:nvSpPr>
            <p:spPr>
              <a:xfrm flipH="1">
                <a:off x="8083726" y="3215562"/>
                <a:ext cx="34510" cy="48845"/>
              </a:xfrm>
              <a:custGeom>
                <a:avLst/>
                <a:gdLst/>
                <a:ahLst/>
                <a:cxnLst/>
                <a:rect l="l" t="t" r="r" b="b"/>
                <a:pathLst>
                  <a:path w="65" h="92" extrusionOk="0">
                    <a:moveTo>
                      <a:pt x="48" y="55"/>
                    </a:moveTo>
                    <a:cubicBezTo>
                      <a:pt x="32" y="80"/>
                      <a:pt x="12" y="96"/>
                      <a:pt x="4" y="91"/>
                    </a:cubicBezTo>
                    <a:cubicBezTo>
                      <a:pt x="-4" y="86"/>
                      <a:pt x="2" y="61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6"/>
                      <a:pt x="64" y="31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 flipH="1">
                <a:off x="8123302" y="3344578"/>
                <a:ext cx="59995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58" extrusionOk="0">
                    <a:moveTo>
                      <a:pt x="83" y="95"/>
                    </a:moveTo>
                    <a:cubicBezTo>
                      <a:pt x="55" y="138"/>
                      <a:pt x="21" y="166"/>
                      <a:pt x="7" y="157"/>
                    </a:cubicBezTo>
                    <a:cubicBezTo>
                      <a:pt x="-8" y="148"/>
                      <a:pt x="3" y="106"/>
                      <a:pt x="31" y="63"/>
                    </a:cubicBezTo>
                    <a:cubicBezTo>
                      <a:pt x="59" y="20"/>
                      <a:pt x="92" y="-7"/>
                      <a:pt x="107" y="2"/>
                    </a:cubicBezTo>
                    <a:cubicBezTo>
                      <a:pt x="121" y="10"/>
                      <a:pt x="111" y="52"/>
                      <a:pt x="83" y="9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59"/>
              <p:cNvSpPr/>
              <p:nvPr/>
            </p:nvSpPr>
            <p:spPr>
              <a:xfrm flipH="1">
                <a:off x="8232672" y="3268655"/>
                <a:ext cx="34510" cy="48314"/>
              </a:xfrm>
              <a:custGeom>
                <a:avLst/>
                <a:gdLst/>
                <a:ahLst/>
                <a:cxnLst/>
                <a:rect l="l" t="t" r="r" b="b"/>
                <a:pathLst>
                  <a:path w="65" h="91" extrusionOk="0">
                    <a:moveTo>
                      <a:pt x="48" y="55"/>
                    </a:moveTo>
                    <a:cubicBezTo>
                      <a:pt x="32" y="79"/>
                      <a:pt x="12" y="95"/>
                      <a:pt x="4" y="90"/>
                    </a:cubicBezTo>
                    <a:cubicBezTo>
                      <a:pt x="-4" y="85"/>
                      <a:pt x="2" y="60"/>
                      <a:pt x="18" y="36"/>
                    </a:cubicBezTo>
                    <a:cubicBezTo>
                      <a:pt x="34" y="11"/>
                      <a:pt x="54" y="-4"/>
                      <a:pt x="62" y="1"/>
                    </a:cubicBezTo>
                    <a:cubicBezTo>
                      <a:pt x="70" y="6"/>
                      <a:pt x="64" y="30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59"/>
              <p:cNvSpPr/>
              <p:nvPr/>
            </p:nvSpPr>
            <p:spPr>
              <a:xfrm flipH="1">
                <a:off x="8303185" y="3208129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6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70" y="-5"/>
                      <a:pt x="81" y="2"/>
                    </a:cubicBezTo>
                    <a:cubicBezTo>
                      <a:pt x="91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9"/>
              <p:cNvSpPr/>
              <p:nvPr/>
            </p:nvSpPr>
            <p:spPr>
              <a:xfrm flipH="1">
                <a:off x="8380700" y="3327057"/>
                <a:ext cx="34510" cy="48314"/>
              </a:xfrm>
              <a:custGeom>
                <a:avLst/>
                <a:gdLst/>
                <a:ahLst/>
                <a:cxnLst/>
                <a:rect l="l" t="t" r="r" b="b"/>
                <a:pathLst>
                  <a:path w="65" h="91" extrusionOk="0">
                    <a:moveTo>
                      <a:pt x="48" y="55"/>
                    </a:moveTo>
                    <a:cubicBezTo>
                      <a:pt x="32" y="80"/>
                      <a:pt x="12" y="95"/>
                      <a:pt x="4" y="90"/>
                    </a:cubicBezTo>
                    <a:cubicBezTo>
                      <a:pt x="-4" y="84"/>
                      <a:pt x="2" y="61"/>
                      <a:pt x="18" y="37"/>
                    </a:cubicBezTo>
                    <a:cubicBezTo>
                      <a:pt x="34" y="12"/>
                      <a:pt x="54" y="-4"/>
                      <a:pt x="62" y="1"/>
                    </a:cubicBezTo>
                    <a:cubicBezTo>
                      <a:pt x="70" y="6"/>
                      <a:pt x="64" y="30"/>
                      <a:pt x="48" y="55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9"/>
              <p:cNvSpPr/>
              <p:nvPr/>
            </p:nvSpPr>
            <p:spPr>
              <a:xfrm flipH="1">
                <a:off x="8345164" y="3381743"/>
                <a:ext cx="45129" cy="63711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0" extrusionOk="0">
                    <a:moveTo>
                      <a:pt x="62" y="72"/>
                    </a:moveTo>
                    <a:cubicBezTo>
                      <a:pt x="41" y="105"/>
                      <a:pt x="15" y="125"/>
                      <a:pt x="5" y="119"/>
                    </a:cubicBezTo>
                    <a:cubicBezTo>
                      <a:pt x="-6" y="112"/>
                      <a:pt x="2" y="80"/>
                      <a:pt x="23" y="48"/>
                    </a:cubicBezTo>
                    <a:cubicBezTo>
                      <a:pt x="44" y="16"/>
                      <a:pt x="69" y="-5"/>
                      <a:pt x="80" y="2"/>
                    </a:cubicBezTo>
                    <a:cubicBezTo>
                      <a:pt x="90" y="8"/>
                      <a:pt x="83" y="40"/>
                      <a:pt x="62" y="7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9"/>
              <p:cNvSpPr/>
              <p:nvPr/>
            </p:nvSpPr>
            <p:spPr>
              <a:xfrm flipH="1">
                <a:off x="7938968" y="3045665"/>
                <a:ext cx="432706" cy="120202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264" extrusionOk="0">
                    <a:moveTo>
                      <a:pt x="223" y="1131"/>
                    </a:moveTo>
                    <a:lnTo>
                      <a:pt x="815" y="192"/>
                    </a:lnTo>
                    <a:cubicBezTo>
                      <a:pt x="815" y="192"/>
                      <a:pt x="777" y="90"/>
                      <a:pt x="660" y="0"/>
                    </a:cubicBezTo>
                    <a:cubicBezTo>
                      <a:pt x="432" y="311"/>
                      <a:pt x="27" y="898"/>
                      <a:pt x="5" y="1199"/>
                    </a:cubicBezTo>
                    <a:cubicBezTo>
                      <a:pt x="-9" y="1397"/>
                      <a:pt x="8" y="1845"/>
                      <a:pt x="30" y="2264"/>
                    </a:cubicBezTo>
                    <a:lnTo>
                      <a:pt x="223" y="2264"/>
                    </a:lnTo>
                    <a:lnTo>
                      <a:pt x="223" y="1131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9"/>
              <p:cNvSpPr/>
              <p:nvPr/>
            </p:nvSpPr>
            <p:spPr>
              <a:xfrm flipH="1">
                <a:off x="8438571" y="4292284"/>
                <a:ext cx="41943" cy="27077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" extrusionOk="0">
                    <a:moveTo>
                      <a:pt x="58" y="11"/>
                    </a:moveTo>
                    <a:cubicBezTo>
                      <a:pt x="78" y="22"/>
                      <a:pt x="85" y="39"/>
                      <a:pt x="75" y="48"/>
                    </a:cubicBezTo>
                    <a:cubicBezTo>
                      <a:pt x="64" y="57"/>
                      <a:pt x="56" y="47"/>
                      <a:pt x="36" y="36"/>
                    </a:cubicBezTo>
                    <a:cubicBezTo>
                      <a:pt x="17" y="24"/>
                      <a:pt x="-8" y="16"/>
                      <a:pt x="3" y="7"/>
                    </a:cubicBezTo>
                    <a:cubicBezTo>
                      <a:pt x="13" y="-3"/>
                      <a:pt x="38" y="-1"/>
                      <a:pt x="58" y="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9"/>
              <p:cNvSpPr/>
              <p:nvPr/>
            </p:nvSpPr>
            <p:spPr>
              <a:xfrm flipH="1">
                <a:off x="8285664" y="4280073"/>
                <a:ext cx="45129" cy="23892"/>
              </a:xfrm>
              <a:custGeom>
                <a:avLst/>
                <a:gdLst/>
                <a:ahLst/>
                <a:cxnLst/>
                <a:rect l="l" t="t" r="r" b="b"/>
                <a:pathLst>
                  <a:path w="85" h="45" extrusionOk="0">
                    <a:moveTo>
                      <a:pt x="28" y="7"/>
                    </a:moveTo>
                    <a:cubicBezTo>
                      <a:pt x="50" y="-2"/>
                      <a:pt x="75" y="-1"/>
                      <a:pt x="83" y="10"/>
                    </a:cubicBezTo>
                    <a:cubicBezTo>
                      <a:pt x="91" y="20"/>
                      <a:pt x="75" y="22"/>
                      <a:pt x="53" y="31"/>
                    </a:cubicBezTo>
                    <a:cubicBezTo>
                      <a:pt x="31" y="40"/>
                      <a:pt x="11" y="52"/>
                      <a:pt x="3" y="42"/>
                    </a:cubicBezTo>
                    <a:cubicBezTo>
                      <a:pt x="-5" y="31"/>
                      <a:pt x="6" y="16"/>
                      <a:pt x="28" y="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9"/>
              <p:cNvSpPr/>
              <p:nvPr/>
            </p:nvSpPr>
            <p:spPr>
              <a:xfrm flipH="1">
                <a:off x="8206025" y="4288037"/>
                <a:ext cx="41943" cy="40881"/>
              </a:xfrm>
              <a:custGeom>
                <a:avLst/>
                <a:gdLst/>
                <a:ahLst/>
                <a:cxnLst/>
                <a:rect l="l" t="t" r="r" b="b"/>
                <a:pathLst>
                  <a:path w="79" h="77" extrusionOk="0">
                    <a:moveTo>
                      <a:pt x="63" y="50"/>
                    </a:moveTo>
                    <a:cubicBezTo>
                      <a:pt x="46" y="69"/>
                      <a:pt x="20" y="81"/>
                      <a:pt x="6" y="74"/>
                    </a:cubicBezTo>
                    <a:cubicBezTo>
                      <a:pt x="-8" y="68"/>
                      <a:pt x="7" y="59"/>
                      <a:pt x="25" y="38"/>
                    </a:cubicBezTo>
                    <a:cubicBezTo>
                      <a:pt x="43" y="18"/>
                      <a:pt x="56" y="-5"/>
                      <a:pt x="70" y="2"/>
                    </a:cubicBezTo>
                    <a:cubicBezTo>
                      <a:pt x="84" y="8"/>
                      <a:pt x="81" y="30"/>
                      <a:pt x="63" y="5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9"/>
              <p:cNvSpPr/>
              <p:nvPr/>
            </p:nvSpPr>
            <p:spPr>
              <a:xfrm flipH="1">
                <a:off x="8362118" y="4308743"/>
                <a:ext cx="26015" cy="18582"/>
              </a:xfrm>
              <a:custGeom>
                <a:avLst/>
                <a:gdLst/>
                <a:ahLst/>
                <a:cxnLst/>
                <a:rect l="l" t="t" r="r" b="b"/>
                <a:pathLst>
                  <a:path w="49" h="35" extrusionOk="0">
                    <a:moveTo>
                      <a:pt x="9" y="31"/>
                    </a:moveTo>
                    <a:cubicBezTo>
                      <a:pt x="-2" y="26"/>
                      <a:pt x="-2" y="14"/>
                      <a:pt x="8" y="5"/>
                    </a:cubicBezTo>
                    <a:cubicBezTo>
                      <a:pt x="18" y="-5"/>
                      <a:pt x="21" y="2"/>
                      <a:pt x="31" y="7"/>
                    </a:cubicBezTo>
                    <a:cubicBezTo>
                      <a:pt x="42" y="13"/>
                      <a:pt x="56" y="15"/>
                      <a:pt x="46" y="25"/>
                    </a:cubicBezTo>
                    <a:cubicBezTo>
                      <a:pt x="36" y="34"/>
                      <a:pt x="20" y="37"/>
                      <a:pt x="9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1" name="Google Shape;1141;p59"/>
            <p:cNvGrpSpPr/>
            <p:nvPr/>
          </p:nvGrpSpPr>
          <p:grpSpPr>
            <a:xfrm rot="5400000">
              <a:off x="130655" y="2893102"/>
              <a:ext cx="2387004" cy="283480"/>
              <a:chOff x="5546836" y="4068840"/>
              <a:chExt cx="2496866" cy="296496"/>
            </a:xfrm>
          </p:grpSpPr>
          <p:sp>
            <p:nvSpPr>
              <p:cNvPr id="1142" name="Google Shape;1142;p59"/>
              <p:cNvSpPr/>
              <p:nvPr/>
            </p:nvSpPr>
            <p:spPr>
              <a:xfrm flipH="1">
                <a:off x="7568548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9"/>
              <p:cNvSpPr/>
              <p:nvPr/>
            </p:nvSpPr>
            <p:spPr>
              <a:xfrm flipH="1">
                <a:off x="7265536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4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4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9"/>
              <p:cNvSpPr/>
              <p:nvPr/>
            </p:nvSpPr>
            <p:spPr>
              <a:xfrm flipH="1">
                <a:off x="6961980" y="4076985"/>
                <a:ext cx="303555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96" extrusionOk="0">
                    <a:moveTo>
                      <a:pt x="280" y="0"/>
                    </a:moveTo>
                    <a:cubicBezTo>
                      <a:pt x="434" y="0"/>
                      <a:pt x="559" y="44"/>
                      <a:pt x="559" y="98"/>
                    </a:cubicBezTo>
                    <a:cubicBezTo>
                      <a:pt x="559" y="152"/>
                      <a:pt x="434" y="196"/>
                      <a:pt x="280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80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59"/>
              <p:cNvSpPr/>
              <p:nvPr/>
            </p:nvSpPr>
            <p:spPr>
              <a:xfrm flipH="1">
                <a:off x="6658968" y="4076985"/>
                <a:ext cx="303012" cy="106434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6" extrusionOk="0">
                    <a:moveTo>
                      <a:pt x="279" y="0"/>
                    </a:moveTo>
                    <a:cubicBezTo>
                      <a:pt x="433" y="0"/>
                      <a:pt x="558" y="44"/>
                      <a:pt x="558" y="98"/>
                    </a:cubicBezTo>
                    <a:cubicBezTo>
                      <a:pt x="558" y="152"/>
                      <a:pt x="433" y="196"/>
                      <a:pt x="279" y="196"/>
                    </a:cubicBezTo>
                    <a:cubicBezTo>
                      <a:pt x="125" y="196"/>
                      <a:pt x="0" y="152"/>
                      <a:pt x="0" y="98"/>
                    </a:cubicBezTo>
                    <a:cubicBezTo>
                      <a:pt x="0" y="44"/>
                      <a:pt x="125" y="0"/>
                      <a:pt x="279" y="0"/>
                    </a:cubicBezTo>
                    <a:close/>
                  </a:path>
                </a:pathLst>
              </a:custGeom>
              <a:solidFill>
                <a:srgbClr val="852821"/>
              </a:solidFill>
              <a:ln>
                <a:noFill/>
              </a:ln>
            </p:spPr>
            <p:txBody>
              <a:bodyPr spcFirstLastPara="1" wrap="square" lIns="90000" tIns="25550" rIns="90000" bIns="25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59"/>
              <p:cNvSpPr/>
              <p:nvPr/>
            </p:nvSpPr>
            <p:spPr>
              <a:xfrm flipH="1">
                <a:off x="5995926" y="4068840"/>
                <a:ext cx="1993472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546" extrusionOk="0">
                    <a:moveTo>
                      <a:pt x="0" y="0"/>
                    </a:moveTo>
                    <a:lnTo>
                      <a:pt x="3671" y="0"/>
                    </a:lnTo>
                    <a:lnTo>
                      <a:pt x="3671" y="546"/>
                    </a:lnTo>
                    <a:lnTo>
                      <a:pt x="0" y="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59"/>
              <p:cNvSpPr/>
              <p:nvPr/>
            </p:nvSpPr>
            <p:spPr>
              <a:xfrm flipH="1">
                <a:off x="7935639" y="4068840"/>
                <a:ext cx="108063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546" extrusionOk="0">
                    <a:moveTo>
                      <a:pt x="199" y="273"/>
                    </a:moveTo>
                    <a:cubicBezTo>
                      <a:pt x="199" y="424"/>
                      <a:pt x="155" y="546"/>
                      <a:pt x="100" y="546"/>
                    </a:cubicBezTo>
                    <a:cubicBezTo>
                      <a:pt x="44" y="546"/>
                      <a:pt x="0" y="424"/>
                      <a:pt x="0" y="273"/>
                    </a:cubicBezTo>
                    <a:cubicBezTo>
                      <a:pt x="0" y="122"/>
                      <a:pt x="44" y="0"/>
                      <a:pt x="100" y="0"/>
                    </a:cubicBezTo>
                    <a:cubicBezTo>
                      <a:pt x="155" y="0"/>
                      <a:pt x="199" y="122"/>
                      <a:pt x="199" y="2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59"/>
              <p:cNvSpPr/>
              <p:nvPr/>
            </p:nvSpPr>
            <p:spPr>
              <a:xfrm flipH="1">
                <a:off x="5546836" y="4068840"/>
                <a:ext cx="681506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46" extrusionOk="0">
                    <a:moveTo>
                      <a:pt x="1188" y="0"/>
                    </a:moveTo>
                    <a:lnTo>
                      <a:pt x="0" y="0"/>
                    </a:lnTo>
                    <a:cubicBezTo>
                      <a:pt x="42" y="0"/>
                      <a:pt x="75" y="122"/>
                      <a:pt x="75" y="273"/>
                    </a:cubicBezTo>
                    <a:cubicBezTo>
                      <a:pt x="75" y="424"/>
                      <a:pt x="42" y="546"/>
                      <a:pt x="0" y="546"/>
                    </a:cubicBezTo>
                    <a:lnTo>
                      <a:pt x="1188" y="546"/>
                    </a:lnTo>
                    <a:cubicBezTo>
                      <a:pt x="1339" y="258"/>
                      <a:pt x="1188" y="0"/>
                      <a:pt x="1188" y="0"/>
                    </a:cubicBezTo>
                    <a:close/>
                  </a:path>
                </a:pathLst>
              </a:custGeom>
              <a:solidFill>
                <a:srgbClr val="FFA3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9"/>
              <p:cNvSpPr/>
              <p:nvPr/>
            </p:nvSpPr>
            <p:spPr>
              <a:xfrm flipH="1">
                <a:off x="5607112" y="4107395"/>
                <a:ext cx="115666" cy="3095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213" y="29"/>
                    </a:moveTo>
                    <a:cubicBezTo>
                      <a:pt x="213" y="34"/>
                      <a:pt x="208" y="39"/>
                      <a:pt x="199" y="43"/>
                    </a:cubicBezTo>
                    <a:cubicBezTo>
                      <a:pt x="190" y="47"/>
                      <a:pt x="176" y="50"/>
                      <a:pt x="160" y="53"/>
                    </a:cubicBezTo>
                    <a:cubicBezTo>
                      <a:pt x="144" y="55"/>
                      <a:pt x="125" y="57"/>
                      <a:pt x="107" y="57"/>
                    </a:cubicBezTo>
                    <a:cubicBezTo>
                      <a:pt x="88" y="57"/>
                      <a:pt x="69" y="55"/>
                      <a:pt x="53" y="53"/>
                    </a:cubicBezTo>
                    <a:cubicBezTo>
                      <a:pt x="36" y="50"/>
                      <a:pt x="23" y="47"/>
                      <a:pt x="14" y="43"/>
                    </a:cubicBezTo>
                    <a:cubicBezTo>
                      <a:pt x="4" y="39"/>
                      <a:pt x="0" y="34"/>
                      <a:pt x="0" y="29"/>
                    </a:cubicBezTo>
                    <a:cubicBezTo>
                      <a:pt x="0" y="24"/>
                      <a:pt x="5" y="19"/>
                      <a:pt x="14" y="14"/>
                    </a:cubicBezTo>
                    <a:cubicBezTo>
                      <a:pt x="24" y="10"/>
                      <a:pt x="36" y="6"/>
                      <a:pt x="53" y="4"/>
                    </a:cubicBezTo>
                    <a:cubicBezTo>
                      <a:pt x="69" y="1"/>
                      <a:pt x="88" y="0"/>
                      <a:pt x="107" y="0"/>
                    </a:cubicBezTo>
                    <a:cubicBezTo>
                      <a:pt x="125" y="0"/>
                      <a:pt x="144" y="1"/>
                      <a:pt x="160" y="4"/>
                    </a:cubicBezTo>
                    <a:cubicBezTo>
                      <a:pt x="176" y="6"/>
                      <a:pt x="190" y="10"/>
                      <a:pt x="199" y="14"/>
                    </a:cubicBezTo>
                    <a:cubicBezTo>
                      <a:pt x="208" y="19"/>
                      <a:pt x="213" y="24"/>
                      <a:pt x="213" y="29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59"/>
              <p:cNvSpPr/>
              <p:nvPr/>
            </p:nvSpPr>
            <p:spPr>
              <a:xfrm flipH="1">
                <a:off x="5746672" y="4160612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0" y="43"/>
                    </a:moveTo>
                    <a:cubicBezTo>
                      <a:pt x="36" y="43"/>
                      <a:pt x="0" y="33"/>
                      <a:pt x="0" y="21"/>
                    </a:cubicBezTo>
                    <a:cubicBezTo>
                      <a:pt x="0" y="9"/>
                      <a:pt x="35" y="0"/>
                      <a:pt x="80" y="0"/>
                    </a:cubicBezTo>
                    <a:cubicBezTo>
                      <a:pt x="124" y="0"/>
                      <a:pt x="161" y="9"/>
                      <a:pt x="161" y="21"/>
                    </a:cubicBezTo>
                    <a:cubicBezTo>
                      <a:pt x="161" y="33"/>
                      <a:pt x="125" y="43"/>
                      <a:pt x="80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59"/>
              <p:cNvSpPr/>
              <p:nvPr/>
            </p:nvSpPr>
            <p:spPr>
              <a:xfrm flipH="1">
                <a:off x="5664674" y="4207856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8"/>
                      <a:pt x="27" y="0"/>
                      <a:pt x="61" y="0"/>
                    </a:cubicBezTo>
                    <a:cubicBezTo>
                      <a:pt x="94" y="0"/>
                      <a:pt x="123" y="8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59"/>
              <p:cNvSpPr/>
              <p:nvPr/>
            </p:nvSpPr>
            <p:spPr>
              <a:xfrm flipH="1">
                <a:off x="5595166" y="4279537"/>
                <a:ext cx="115666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8" extrusionOk="0">
                    <a:moveTo>
                      <a:pt x="107" y="58"/>
                    </a:moveTo>
                    <a:cubicBezTo>
                      <a:pt x="48" y="58"/>
                      <a:pt x="0" y="45"/>
                      <a:pt x="0" y="29"/>
                    </a:cubicBezTo>
                    <a:cubicBezTo>
                      <a:pt x="0" y="13"/>
                      <a:pt x="48" y="0"/>
                      <a:pt x="107" y="0"/>
                    </a:cubicBezTo>
                    <a:cubicBezTo>
                      <a:pt x="166" y="0"/>
                      <a:pt x="213" y="13"/>
                      <a:pt x="213" y="29"/>
                    </a:cubicBezTo>
                    <a:cubicBezTo>
                      <a:pt x="213" y="45"/>
                      <a:pt x="166" y="58"/>
                      <a:pt x="107" y="58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9"/>
              <p:cNvSpPr/>
              <p:nvPr/>
            </p:nvSpPr>
            <p:spPr>
              <a:xfrm flipH="1">
                <a:off x="5756989" y="4237180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59"/>
              <p:cNvSpPr/>
              <p:nvPr/>
            </p:nvSpPr>
            <p:spPr>
              <a:xfrm flipH="1">
                <a:off x="5858537" y="4295285"/>
                <a:ext cx="8688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" extrusionOk="0">
                    <a:moveTo>
                      <a:pt x="160" y="22"/>
                    </a:moveTo>
                    <a:cubicBezTo>
                      <a:pt x="160" y="25"/>
                      <a:pt x="156" y="29"/>
                      <a:pt x="149" y="33"/>
                    </a:cubicBezTo>
                    <a:cubicBezTo>
                      <a:pt x="142" y="36"/>
                      <a:pt x="132" y="38"/>
                      <a:pt x="120" y="40"/>
                    </a:cubicBezTo>
                    <a:cubicBezTo>
                      <a:pt x="108" y="41"/>
                      <a:pt x="94" y="43"/>
                      <a:pt x="80" y="43"/>
                    </a:cubicBezTo>
                    <a:cubicBezTo>
                      <a:pt x="66" y="43"/>
                      <a:pt x="52" y="41"/>
                      <a:pt x="40" y="40"/>
                    </a:cubicBezTo>
                    <a:cubicBezTo>
                      <a:pt x="28" y="38"/>
                      <a:pt x="17" y="36"/>
                      <a:pt x="10" y="33"/>
                    </a:cubicBezTo>
                    <a:cubicBezTo>
                      <a:pt x="3" y="29"/>
                      <a:pt x="0" y="25"/>
                      <a:pt x="0" y="22"/>
                    </a:cubicBezTo>
                    <a:cubicBezTo>
                      <a:pt x="0" y="18"/>
                      <a:pt x="3" y="14"/>
                      <a:pt x="10" y="11"/>
                    </a:cubicBezTo>
                    <a:cubicBezTo>
                      <a:pt x="17" y="8"/>
                      <a:pt x="28" y="5"/>
                      <a:pt x="40" y="3"/>
                    </a:cubicBezTo>
                    <a:cubicBezTo>
                      <a:pt x="52" y="1"/>
                      <a:pt x="66" y="0"/>
                      <a:pt x="80" y="0"/>
                    </a:cubicBezTo>
                    <a:cubicBezTo>
                      <a:pt x="94" y="0"/>
                      <a:pt x="108" y="1"/>
                      <a:pt x="120" y="3"/>
                    </a:cubicBezTo>
                    <a:cubicBezTo>
                      <a:pt x="132" y="5"/>
                      <a:pt x="142" y="8"/>
                      <a:pt x="149" y="11"/>
                    </a:cubicBezTo>
                    <a:cubicBezTo>
                      <a:pt x="156" y="14"/>
                      <a:pt x="160" y="18"/>
                      <a:pt x="160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 flipH="1">
                <a:off x="5937820" y="4230664"/>
                <a:ext cx="115666" cy="3095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57" extrusionOk="0">
                    <a:moveTo>
                      <a:pt x="106" y="57"/>
                    </a:moveTo>
                    <a:cubicBezTo>
                      <a:pt x="47" y="57"/>
                      <a:pt x="0" y="44"/>
                      <a:pt x="0" y="29"/>
                    </a:cubicBezTo>
                    <a:cubicBezTo>
                      <a:pt x="0" y="13"/>
                      <a:pt x="47" y="0"/>
                      <a:pt x="106" y="0"/>
                    </a:cubicBezTo>
                    <a:cubicBezTo>
                      <a:pt x="165" y="0"/>
                      <a:pt x="213" y="13"/>
                      <a:pt x="213" y="29"/>
                    </a:cubicBezTo>
                    <a:cubicBezTo>
                      <a:pt x="213" y="44"/>
                      <a:pt x="165" y="57"/>
                      <a:pt x="106" y="57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59"/>
              <p:cNvSpPr/>
              <p:nvPr/>
            </p:nvSpPr>
            <p:spPr>
              <a:xfrm flipH="1">
                <a:off x="5887317" y="4163328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7" y="33"/>
                      <a:pt x="0" y="25"/>
                      <a:pt x="0" y="16"/>
                    </a:cubicBezTo>
                    <a:cubicBezTo>
                      <a:pt x="0" y="6"/>
                      <a:pt x="27" y="0"/>
                      <a:pt x="61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59"/>
              <p:cNvSpPr/>
              <p:nvPr/>
            </p:nvSpPr>
            <p:spPr>
              <a:xfrm flipH="1">
                <a:off x="5843875" y="4107395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161" y="22"/>
                    </a:moveTo>
                    <a:cubicBezTo>
                      <a:pt x="161" y="25"/>
                      <a:pt x="157" y="28"/>
                      <a:pt x="150" y="32"/>
                    </a:cubicBezTo>
                    <a:cubicBezTo>
                      <a:pt x="143" y="35"/>
                      <a:pt x="133" y="38"/>
                      <a:pt x="121" y="40"/>
                    </a:cubicBezTo>
                    <a:cubicBezTo>
                      <a:pt x="108" y="42"/>
                      <a:pt x="95" y="43"/>
                      <a:pt x="81" y="43"/>
                    </a:cubicBezTo>
                    <a:cubicBezTo>
                      <a:pt x="66" y="43"/>
                      <a:pt x="52" y="42"/>
                      <a:pt x="40" y="40"/>
                    </a:cubicBezTo>
                    <a:cubicBezTo>
                      <a:pt x="27" y="38"/>
                      <a:pt x="18" y="35"/>
                      <a:pt x="11" y="32"/>
                    </a:cubicBezTo>
                    <a:cubicBezTo>
                      <a:pt x="4" y="28"/>
                      <a:pt x="0" y="25"/>
                      <a:pt x="0" y="22"/>
                    </a:cubicBezTo>
                    <a:cubicBezTo>
                      <a:pt x="0" y="18"/>
                      <a:pt x="4" y="14"/>
                      <a:pt x="11" y="11"/>
                    </a:cubicBezTo>
                    <a:cubicBezTo>
                      <a:pt x="18" y="7"/>
                      <a:pt x="27" y="5"/>
                      <a:pt x="40" y="3"/>
                    </a:cubicBezTo>
                    <a:cubicBezTo>
                      <a:pt x="52" y="1"/>
                      <a:pt x="66" y="0"/>
                      <a:pt x="81" y="0"/>
                    </a:cubicBezTo>
                    <a:cubicBezTo>
                      <a:pt x="95" y="0"/>
                      <a:pt x="108" y="1"/>
                      <a:pt x="121" y="3"/>
                    </a:cubicBezTo>
                    <a:cubicBezTo>
                      <a:pt x="133" y="5"/>
                      <a:pt x="143" y="7"/>
                      <a:pt x="150" y="11"/>
                    </a:cubicBezTo>
                    <a:cubicBezTo>
                      <a:pt x="157" y="14"/>
                      <a:pt x="161" y="18"/>
                      <a:pt x="161" y="22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59"/>
              <p:cNvSpPr/>
              <p:nvPr/>
            </p:nvSpPr>
            <p:spPr>
              <a:xfrm flipH="1">
                <a:off x="6010043" y="4110110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1" y="33"/>
                    </a:moveTo>
                    <a:cubicBezTo>
                      <a:pt x="28" y="33"/>
                      <a:pt x="0" y="26"/>
                      <a:pt x="0" y="17"/>
                    </a:cubicBezTo>
                    <a:cubicBezTo>
                      <a:pt x="0" y="7"/>
                      <a:pt x="27" y="0"/>
                      <a:pt x="61" y="0"/>
                    </a:cubicBezTo>
                    <a:cubicBezTo>
                      <a:pt x="94" y="0"/>
                      <a:pt x="123" y="7"/>
                      <a:pt x="123" y="17"/>
                    </a:cubicBezTo>
                    <a:cubicBezTo>
                      <a:pt x="123" y="26"/>
                      <a:pt x="95" y="33"/>
                      <a:pt x="61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59"/>
              <p:cNvSpPr/>
              <p:nvPr/>
            </p:nvSpPr>
            <p:spPr>
              <a:xfrm flipH="1">
                <a:off x="6053486" y="4151381"/>
                <a:ext cx="87428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3" extrusionOk="0">
                    <a:moveTo>
                      <a:pt x="81" y="43"/>
                    </a:moveTo>
                    <a:cubicBezTo>
                      <a:pt x="36" y="43"/>
                      <a:pt x="0" y="34"/>
                      <a:pt x="0" y="22"/>
                    </a:cubicBezTo>
                    <a:cubicBezTo>
                      <a:pt x="0" y="10"/>
                      <a:pt x="36" y="0"/>
                      <a:pt x="81" y="0"/>
                    </a:cubicBezTo>
                    <a:cubicBezTo>
                      <a:pt x="125" y="0"/>
                      <a:pt x="161" y="10"/>
                      <a:pt x="161" y="22"/>
                    </a:cubicBezTo>
                    <a:cubicBezTo>
                      <a:pt x="161" y="34"/>
                      <a:pt x="125" y="43"/>
                      <a:pt x="81" y="4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59"/>
              <p:cNvSpPr/>
              <p:nvPr/>
            </p:nvSpPr>
            <p:spPr>
              <a:xfrm flipH="1">
                <a:off x="6063803" y="4309947"/>
                <a:ext cx="66793" cy="17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3" extrusionOk="0">
                    <a:moveTo>
                      <a:pt x="62" y="33"/>
                    </a:moveTo>
                    <a:cubicBezTo>
                      <a:pt x="28" y="33"/>
                      <a:pt x="0" y="25"/>
                      <a:pt x="0" y="16"/>
                    </a:cubicBezTo>
                    <a:cubicBezTo>
                      <a:pt x="0" y="6"/>
                      <a:pt x="28" y="0"/>
                      <a:pt x="62" y="0"/>
                    </a:cubicBezTo>
                    <a:cubicBezTo>
                      <a:pt x="95" y="0"/>
                      <a:pt x="123" y="6"/>
                      <a:pt x="123" y="16"/>
                    </a:cubicBezTo>
                    <a:cubicBezTo>
                      <a:pt x="123" y="25"/>
                      <a:pt x="95" y="33"/>
                      <a:pt x="62" y="33"/>
                    </a:cubicBezTo>
                    <a:close/>
                  </a:path>
                </a:pathLst>
              </a:custGeom>
              <a:solidFill>
                <a:srgbClr val="FFFFFF">
                  <a:alpha val="3165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59"/>
              <p:cNvSpPr/>
              <p:nvPr/>
            </p:nvSpPr>
            <p:spPr>
              <a:xfrm flipH="1">
                <a:off x="5549554" y="4194281"/>
                <a:ext cx="2494148" cy="171055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315" extrusionOk="0">
                    <a:moveTo>
                      <a:pt x="3111" y="225"/>
                    </a:moveTo>
                    <a:cubicBezTo>
                      <a:pt x="2280" y="225"/>
                      <a:pt x="444" y="136"/>
                      <a:pt x="1" y="0"/>
                    </a:cubicBezTo>
                    <a:cubicBezTo>
                      <a:pt x="0" y="14"/>
                      <a:pt x="0" y="28"/>
                      <a:pt x="0" y="42"/>
                    </a:cubicBezTo>
                    <a:cubicBezTo>
                      <a:pt x="0" y="193"/>
                      <a:pt x="45" y="315"/>
                      <a:pt x="100" y="315"/>
                    </a:cubicBezTo>
                    <a:lnTo>
                      <a:pt x="4531" y="315"/>
                    </a:lnTo>
                    <a:cubicBezTo>
                      <a:pt x="4567" y="246"/>
                      <a:pt x="4585" y="180"/>
                      <a:pt x="4593" y="118"/>
                    </a:cubicBezTo>
                    <a:cubicBezTo>
                      <a:pt x="4182" y="185"/>
                      <a:pt x="3668" y="225"/>
                      <a:pt x="3111" y="225"/>
                    </a:cubicBez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0"/>
          <p:cNvSpPr/>
          <p:nvPr/>
        </p:nvSpPr>
        <p:spPr>
          <a:xfrm>
            <a:off x="5595000" y="1672200"/>
            <a:ext cx="3615673" cy="2681200"/>
          </a:xfrm>
          <a:custGeom>
            <a:avLst/>
            <a:gdLst/>
            <a:ahLst/>
            <a:cxnLst/>
            <a:rect l="l" t="t" r="r" b="b"/>
            <a:pathLst>
              <a:path w="7142" h="4248" extrusionOk="0">
                <a:moveTo>
                  <a:pt x="642" y="4248"/>
                </a:moveTo>
                <a:cubicBezTo>
                  <a:pt x="242" y="3797"/>
                  <a:pt x="0" y="3209"/>
                  <a:pt x="0" y="2566"/>
                </a:cubicBezTo>
                <a:cubicBezTo>
                  <a:pt x="0" y="1149"/>
                  <a:pt x="1174" y="0"/>
                  <a:pt x="2623" y="0"/>
                </a:cubicBezTo>
                <a:cubicBezTo>
                  <a:pt x="3694" y="0"/>
                  <a:pt x="4616" y="628"/>
                  <a:pt x="5023" y="1528"/>
                </a:cubicBezTo>
                <a:cubicBezTo>
                  <a:pt x="5103" y="1518"/>
                  <a:pt x="5184" y="1513"/>
                  <a:pt x="5266" y="1513"/>
                </a:cubicBezTo>
                <a:cubicBezTo>
                  <a:pt x="6302" y="1513"/>
                  <a:pt x="7142" y="2334"/>
                  <a:pt x="7142" y="3348"/>
                </a:cubicBezTo>
                <a:cubicBezTo>
                  <a:pt x="7142" y="3675"/>
                  <a:pt x="7054" y="3982"/>
                  <a:pt x="6901" y="4248"/>
                </a:cubicBezTo>
                <a:lnTo>
                  <a:pt x="642" y="4248"/>
                </a:lnTo>
                <a:close/>
              </a:path>
            </a:pathLst>
          </a:custGeom>
          <a:solidFill>
            <a:srgbClr val="9DBEF9">
              <a:alpha val="2658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p60"/>
          <p:cNvGrpSpPr/>
          <p:nvPr/>
        </p:nvGrpSpPr>
        <p:grpSpPr>
          <a:xfrm flipH="1">
            <a:off x="8159918" y="1912325"/>
            <a:ext cx="1317415" cy="1743745"/>
            <a:chOff x="5557218" y="2445725"/>
            <a:chExt cx="1317415" cy="1743745"/>
          </a:xfrm>
        </p:grpSpPr>
        <p:sp>
          <p:nvSpPr>
            <p:cNvPr id="1168" name="Google Shape;1168;p60"/>
            <p:cNvSpPr/>
            <p:nvPr/>
          </p:nvSpPr>
          <p:spPr>
            <a:xfrm>
              <a:off x="5557218" y="3209148"/>
              <a:ext cx="1317415" cy="980322"/>
            </a:xfrm>
            <a:custGeom>
              <a:avLst/>
              <a:gdLst/>
              <a:ahLst/>
              <a:cxnLst/>
              <a:rect l="l" t="t" r="r" b="b"/>
              <a:pathLst>
                <a:path w="1915" h="1425" extrusionOk="0">
                  <a:moveTo>
                    <a:pt x="863" y="583"/>
                  </a:moveTo>
                  <a:cubicBezTo>
                    <a:pt x="870" y="418"/>
                    <a:pt x="736" y="-22"/>
                    <a:pt x="621" y="63"/>
                  </a:cubicBezTo>
                  <a:cubicBezTo>
                    <a:pt x="514" y="142"/>
                    <a:pt x="811" y="522"/>
                    <a:pt x="857" y="580"/>
                  </a:cubicBezTo>
                  <a:cubicBezTo>
                    <a:pt x="778" y="541"/>
                    <a:pt x="698" y="504"/>
                    <a:pt x="616" y="471"/>
                  </a:cubicBezTo>
                  <a:cubicBezTo>
                    <a:pt x="627" y="327"/>
                    <a:pt x="523" y="-63"/>
                    <a:pt x="419" y="9"/>
                  </a:cubicBezTo>
                  <a:cubicBezTo>
                    <a:pt x="322" y="77"/>
                    <a:pt x="580" y="426"/>
                    <a:pt x="613" y="470"/>
                  </a:cubicBezTo>
                  <a:cubicBezTo>
                    <a:pt x="574" y="455"/>
                    <a:pt x="536" y="440"/>
                    <a:pt x="497" y="426"/>
                  </a:cubicBezTo>
                  <a:cubicBezTo>
                    <a:pt x="490" y="424"/>
                    <a:pt x="484" y="421"/>
                    <a:pt x="477" y="419"/>
                  </a:cubicBezTo>
                  <a:cubicBezTo>
                    <a:pt x="353" y="320"/>
                    <a:pt x="7" y="175"/>
                    <a:pt x="0" y="293"/>
                  </a:cubicBezTo>
                  <a:cubicBezTo>
                    <a:pt x="-7" y="409"/>
                    <a:pt x="426" y="431"/>
                    <a:pt x="488" y="434"/>
                  </a:cubicBezTo>
                  <a:cubicBezTo>
                    <a:pt x="525" y="447"/>
                    <a:pt x="561" y="461"/>
                    <a:pt x="598" y="476"/>
                  </a:cubicBezTo>
                  <a:cubicBezTo>
                    <a:pt x="508" y="482"/>
                    <a:pt x="115" y="516"/>
                    <a:pt x="124" y="627"/>
                  </a:cubicBezTo>
                  <a:cubicBezTo>
                    <a:pt x="135" y="749"/>
                    <a:pt x="499" y="582"/>
                    <a:pt x="610" y="480"/>
                  </a:cubicBezTo>
                  <a:cubicBezTo>
                    <a:pt x="691" y="513"/>
                    <a:pt x="772" y="549"/>
                    <a:pt x="850" y="588"/>
                  </a:cubicBezTo>
                  <a:cubicBezTo>
                    <a:pt x="766" y="597"/>
                    <a:pt x="293" y="650"/>
                    <a:pt x="308" y="779"/>
                  </a:cubicBezTo>
                  <a:cubicBezTo>
                    <a:pt x="324" y="919"/>
                    <a:pt x="738" y="711"/>
                    <a:pt x="858" y="592"/>
                  </a:cubicBezTo>
                  <a:cubicBezTo>
                    <a:pt x="887" y="607"/>
                    <a:pt x="916" y="622"/>
                    <a:pt x="945" y="637"/>
                  </a:cubicBezTo>
                  <a:cubicBezTo>
                    <a:pt x="1007" y="670"/>
                    <a:pt x="1067" y="706"/>
                    <a:pt x="1127" y="743"/>
                  </a:cubicBezTo>
                  <a:cubicBezTo>
                    <a:pt x="1038" y="746"/>
                    <a:pt x="503" y="773"/>
                    <a:pt x="511" y="918"/>
                  </a:cubicBezTo>
                  <a:cubicBezTo>
                    <a:pt x="519" y="1074"/>
                    <a:pt x="993" y="871"/>
                    <a:pt x="1134" y="747"/>
                  </a:cubicBezTo>
                  <a:cubicBezTo>
                    <a:pt x="1209" y="794"/>
                    <a:pt x="1282" y="844"/>
                    <a:pt x="1353" y="897"/>
                  </a:cubicBezTo>
                  <a:cubicBezTo>
                    <a:pt x="1374" y="912"/>
                    <a:pt x="1394" y="928"/>
                    <a:pt x="1414" y="943"/>
                  </a:cubicBezTo>
                  <a:cubicBezTo>
                    <a:pt x="1313" y="939"/>
                    <a:pt x="717" y="917"/>
                    <a:pt x="711" y="1079"/>
                  </a:cubicBezTo>
                  <a:cubicBezTo>
                    <a:pt x="705" y="1253"/>
                    <a:pt x="1252" y="1074"/>
                    <a:pt x="1422" y="949"/>
                  </a:cubicBezTo>
                  <a:cubicBezTo>
                    <a:pt x="1501" y="1011"/>
                    <a:pt x="1576" y="1076"/>
                    <a:pt x="1649" y="1144"/>
                  </a:cubicBezTo>
                  <a:cubicBezTo>
                    <a:pt x="1667" y="1162"/>
                    <a:pt x="1686" y="1180"/>
                    <a:pt x="1704" y="1198"/>
                  </a:cubicBezTo>
                  <a:cubicBezTo>
                    <a:pt x="1632" y="1184"/>
                    <a:pt x="1012" y="1067"/>
                    <a:pt x="981" y="1231"/>
                  </a:cubicBezTo>
                  <a:cubicBezTo>
                    <a:pt x="948" y="1404"/>
                    <a:pt x="1525" y="1301"/>
                    <a:pt x="1707" y="1201"/>
                  </a:cubicBezTo>
                  <a:cubicBezTo>
                    <a:pt x="1751" y="1245"/>
                    <a:pt x="1793" y="1289"/>
                    <a:pt x="1833" y="1336"/>
                  </a:cubicBezTo>
                  <a:cubicBezTo>
                    <a:pt x="1850" y="1355"/>
                    <a:pt x="1867" y="1374"/>
                    <a:pt x="1883" y="1394"/>
                  </a:cubicBezTo>
                  <a:cubicBezTo>
                    <a:pt x="1890" y="1403"/>
                    <a:pt x="1896" y="1413"/>
                    <a:pt x="1904" y="1422"/>
                  </a:cubicBezTo>
                  <a:cubicBezTo>
                    <a:pt x="1904" y="1422"/>
                    <a:pt x="1905" y="1422"/>
                    <a:pt x="1905" y="1423"/>
                  </a:cubicBezTo>
                  <a:cubicBezTo>
                    <a:pt x="1909" y="1428"/>
                    <a:pt x="1918" y="1423"/>
                    <a:pt x="1914" y="1417"/>
                  </a:cubicBezTo>
                  <a:cubicBezTo>
                    <a:pt x="1896" y="1392"/>
                    <a:pt x="1876" y="1369"/>
                    <a:pt x="1856" y="1346"/>
                  </a:cubicBezTo>
                  <a:cubicBezTo>
                    <a:pt x="1811" y="1293"/>
                    <a:pt x="1763" y="1242"/>
                    <a:pt x="1713" y="1192"/>
                  </a:cubicBezTo>
                  <a:cubicBezTo>
                    <a:pt x="1781" y="996"/>
                    <a:pt x="1785" y="430"/>
                    <a:pt x="1617" y="491"/>
                  </a:cubicBezTo>
                  <a:cubicBezTo>
                    <a:pt x="1463" y="546"/>
                    <a:pt x="1665" y="1084"/>
                    <a:pt x="1704" y="1184"/>
                  </a:cubicBezTo>
                  <a:cubicBezTo>
                    <a:pt x="1698" y="1177"/>
                    <a:pt x="1691" y="1170"/>
                    <a:pt x="1684" y="1164"/>
                  </a:cubicBezTo>
                  <a:cubicBezTo>
                    <a:pt x="1603" y="1085"/>
                    <a:pt x="1518" y="1011"/>
                    <a:pt x="1429" y="942"/>
                  </a:cubicBezTo>
                  <a:cubicBezTo>
                    <a:pt x="1470" y="743"/>
                    <a:pt x="1390" y="171"/>
                    <a:pt x="1231" y="256"/>
                  </a:cubicBezTo>
                  <a:cubicBezTo>
                    <a:pt x="1081" y="336"/>
                    <a:pt x="1391" y="880"/>
                    <a:pt x="1426" y="939"/>
                  </a:cubicBezTo>
                  <a:cubicBezTo>
                    <a:pt x="1417" y="932"/>
                    <a:pt x="1408" y="925"/>
                    <a:pt x="1399" y="918"/>
                  </a:cubicBezTo>
                  <a:cubicBezTo>
                    <a:pt x="1315" y="854"/>
                    <a:pt x="1229" y="794"/>
                    <a:pt x="1140" y="738"/>
                  </a:cubicBezTo>
                  <a:cubicBezTo>
                    <a:pt x="1159" y="556"/>
                    <a:pt x="1041" y="58"/>
                    <a:pt x="908" y="145"/>
                  </a:cubicBezTo>
                  <a:cubicBezTo>
                    <a:pt x="783" y="226"/>
                    <a:pt x="1088" y="670"/>
                    <a:pt x="1134" y="734"/>
                  </a:cubicBezTo>
                  <a:cubicBezTo>
                    <a:pt x="1090" y="707"/>
                    <a:pt x="1046" y="681"/>
                    <a:pt x="1002" y="656"/>
                  </a:cubicBezTo>
                  <a:cubicBezTo>
                    <a:pt x="956" y="631"/>
                    <a:pt x="910" y="606"/>
                    <a:pt x="863" y="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5917022" y="2445725"/>
              <a:ext cx="888518" cy="1244329"/>
            </a:xfrm>
            <a:custGeom>
              <a:avLst/>
              <a:gdLst/>
              <a:ahLst/>
              <a:cxnLst/>
              <a:rect l="l" t="t" r="r" b="b"/>
              <a:pathLst>
                <a:path w="1321" h="1850" extrusionOk="0">
                  <a:moveTo>
                    <a:pt x="980" y="807"/>
                  </a:moveTo>
                  <a:cubicBezTo>
                    <a:pt x="974" y="798"/>
                    <a:pt x="967" y="789"/>
                    <a:pt x="960" y="780"/>
                  </a:cubicBezTo>
                  <a:cubicBezTo>
                    <a:pt x="912" y="716"/>
                    <a:pt x="859" y="656"/>
                    <a:pt x="802" y="601"/>
                  </a:cubicBezTo>
                  <a:cubicBezTo>
                    <a:pt x="831" y="312"/>
                    <a:pt x="557" y="0"/>
                    <a:pt x="557" y="0"/>
                  </a:cubicBezTo>
                  <a:cubicBezTo>
                    <a:pt x="579" y="299"/>
                    <a:pt x="687" y="474"/>
                    <a:pt x="752" y="554"/>
                  </a:cubicBezTo>
                  <a:cubicBezTo>
                    <a:pt x="731" y="535"/>
                    <a:pt x="709" y="517"/>
                    <a:pt x="687" y="499"/>
                  </a:cubicBezTo>
                  <a:cubicBezTo>
                    <a:pt x="652" y="472"/>
                    <a:pt x="616" y="446"/>
                    <a:pt x="579" y="421"/>
                  </a:cubicBezTo>
                  <a:cubicBezTo>
                    <a:pt x="403" y="194"/>
                    <a:pt x="0" y="135"/>
                    <a:pt x="0" y="135"/>
                  </a:cubicBezTo>
                  <a:cubicBezTo>
                    <a:pt x="266" y="395"/>
                    <a:pt x="504" y="431"/>
                    <a:pt x="572" y="436"/>
                  </a:cubicBezTo>
                  <a:cubicBezTo>
                    <a:pt x="596" y="452"/>
                    <a:pt x="619" y="468"/>
                    <a:pt x="642" y="485"/>
                  </a:cubicBezTo>
                  <a:cubicBezTo>
                    <a:pt x="679" y="513"/>
                    <a:pt x="715" y="542"/>
                    <a:pt x="749" y="573"/>
                  </a:cubicBezTo>
                  <a:cubicBezTo>
                    <a:pt x="502" y="441"/>
                    <a:pt x="131" y="516"/>
                    <a:pt x="131" y="516"/>
                  </a:cubicBezTo>
                  <a:cubicBezTo>
                    <a:pt x="487" y="676"/>
                    <a:pt x="728" y="619"/>
                    <a:pt x="781" y="603"/>
                  </a:cubicBezTo>
                  <a:cubicBezTo>
                    <a:pt x="828" y="648"/>
                    <a:pt x="873" y="696"/>
                    <a:pt x="914" y="747"/>
                  </a:cubicBezTo>
                  <a:cubicBezTo>
                    <a:pt x="944" y="785"/>
                    <a:pt x="973" y="824"/>
                    <a:pt x="1000" y="864"/>
                  </a:cubicBezTo>
                  <a:cubicBezTo>
                    <a:pt x="794" y="666"/>
                    <a:pt x="396" y="655"/>
                    <a:pt x="396" y="655"/>
                  </a:cubicBezTo>
                  <a:cubicBezTo>
                    <a:pt x="717" y="900"/>
                    <a:pt x="972" y="889"/>
                    <a:pt x="1014" y="886"/>
                  </a:cubicBezTo>
                  <a:cubicBezTo>
                    <a:pt x="1070" y="972"/>
                    <a:pt x="1117" y="1064"/>
                    <a:pt x="1155" y="1159"/>
                  </a:cubicBezTo>
                  <a:cubicBezTo>
                    <a:pt x="1161" y="1174"/>
                    <a:pt x="1167" y="1190"/>
                    <a:pt x="1172" y="1205"/>
                  </a:cubicBezTo>
                  <a:cubicBezTo>
                    <a:pt x="1019" y="980"/>
                    <a:pt x="672" y="873"/>
                    <a:pt x="672" y="873"/>
                  </a:cubicBezTo>
                  <a:cubicBezTo>
                    <a:pt x="897" y="1177"/>
                    <a:pt x="1132" y="1246"/>
                    <a:pt x="1191" y="1259"/>
                  </a:cubicBezTo>
                  <a:cubicBezTo>
                    <a:pt x="1244" y="1419"/>
                    <a:pt x="1275" y="1586"/>
                    <a:pt x="1287" y="1754"/>
                  </a:cubicBezTo>
                  <a:cubicBezTo>
                    <a:pt x="1289" y="1784"/>
                    <a:pt x="1290" y="1814"/>
                    <a:pt x="1291" y="1843"/>
                  </a:cubicBezTo>
                  <a:cubicBezTo>
                    <a:pt x="1292" y="1854"/>
                    <a:pt x="1308" y="1851"/>
                    <a:pt x="1308" y="1841"/>
                  </a:cubicBezTo>
                  <a:cubicBezTo>
                    <a:pt x="1301" y="1648"/>
                    <a:pt x="1271" y="1455"/>
                    <a:pt x="1212" y="1271"/>
                  </a:cubicBezTo>
                  <a:cubicBezTo>
                    <a:pt x="1384" y="1033"/>
                    <a:pt x="1302" y="629"/>
                    <a:pt x="1302" y="629"/>
                  </a:cubicBezTo>
                  <a:cubicBezTo>
                    <a:pt x="1159" y="925"/>
                    <a:pt x="1179" y="1140"/>
                    <a:pt x="1198" y="1229"/>
                  </a:cubicBezTo>
                  <a:cubicBezTo>
                    <a:pt x="1197" y="1225"/>
                    <a:pt x="1196" y="1221"/>
                    <a:pt x="1194" y="1217"/>
                  </a:cubicBezTo>
                  <a:cubicBezTo>
                    <a:pt x="1153" y="1100"/>
                    <a:pt x="1098" y="987"/>
                    <a:pt x="1031" y="882"/>
                  </a:cubicBezTo>
                  <a:cubicBezTo>
                    <a:pt x="1122" y="609"/>
                    <a:pt x="932" y="249"/>
                    <a:pt x="932" y="249"/>
                  </a:cubicBezTo>
                  <a:cubicBezTo>
                    <a:pt x="887" y="521"/>
                    <a:pt x="937" y="707"/>
                    <a:pt x="980" y="808"/>
                  </a:cubicBezTo>
                  <a:lnTo>
                    <a:pt x="980" y="8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60"/>
          <p:cNvGrpSpPr/>
          <p:nvPr/>
        </p:nvGrpSpPr>
        <p:grpSpPr>
          <a:xfrm>
            <a:off x="5557218" y="1912325"/>
            <a:ext cx="1317415" cy="1743745"/>
            <a:chOff x="5557218" y="2445725"/>
            <a:chExt cx="1317415" cy="1743745"/>
          </a:xfrm>
        </p:grpSpPr>
        <p:sp>
          <p:nvSpPr>
            <p:cNvPr id="1171" name="Google Shape;1171;p60"/>
            <p:cNvSpPr/>
            <p:nvPr/>
          </p:nvSpPr>
          <p:spPr>
            <a:xfrm>
              <a:off x="5557218" y="3209148"/>
              <a:ext cx="1317415" cy="980322"/>
            </a:xfrm>
            <a:custGeom>
              <a:avLst/>
              <a:gdLst/>
              <a:ahLst/>
              <a:cxnLst/>
              <a:rect l="l" t="t" r="r" b="b"/>
              <a:pathLst>
                <a:path w="1915" h="1425" extrusionOk="0">
                  <a:moveTo>
                    <a:pt x="863" y="583"/>
                  </a:moveTo>
                  <a:cubicBezTo>
                    <a:pt x="870" y="418"/>
                    <a:pt x="736" y="-22"/>
                    <a:pt x="621" y="63"/>
                  </a:cubicBezTo>
                  <a:cubicBezTo>
                    <a:pt x="514" y="142"/>
                    <a:pt x="811" y="522"/>
                    <a:pt x="857" y="580"/>
                  </a:cubicBezTo>
                  <a:cubicBezTo>
                    <a:pt x="778" y="541"/>
                    <a:pt x="698" y="504"/>
                    <a:pt x="616" y="471"/>
                  </a:cubicBezTo>
                  <a:cubicBezTo>
                    <a:pt x="627" y="327"/>
                    <a:pt x="523" y="-63"/>
                    <a:pt x="419" y="9"/>
                  </a:cubicBezTo>
                  <a:cubicBezTo>
                    <a:pt x="322" y="77"/>
                    <a:pt x="580" y="426"/>
                    <a:pt x="613" y="470"/>
                  </a:cubicBezTo>
                  <a:cubicBezTo>
                    <a:pt x="574" y="455"/>
                    <a:pt x="536" y="440"/>
                    <a:pt x="497" y="426"/>
                  </a:cubicBezTo>
                  <a:cubicBezTo>
                    <a:pt x="490" y="424"/>
                    <a:pt x="484" y="421"/>
                    <a:pt x="477" y="419"/>
                  </a:cubicBezTo>
                  <a:cubicBezTo>
                    <a:pt x="353" y="320"/>
                    <a:pt x="7" y="175"/>
                    <a:pt x="0" y="293"/>
                  </a:cubicBezTo>
                  <a:cubicBezTo>
                    <a:pt x="-7" y="409"/>
                    <a:pt x="426" y="431"/>
                    <a:pt x="488" y="434"/>
                  </a:cubicBezTo>
                  <a:cubicBezTo>
                    <a:pt x="525" y="447"/>
                    <a:pt x="561" y="461"/>
                    <a:pt x="598" y="476"/>
                  </a:cubicBezTo>
                  <a:cubicBezTo>
                    <a:pt x="508" y="482"/>
                    <a:pt x="115" y="516"/>
                    <a:pt x="124" y="627"/>
                  </a:cubicBezTo>
                  <a:cubicBezTo>
                    <a:pt x="135" y="749"/>
                    <a:pt x="499" y="582"/>
                    <a:pt x="610" y="480"/>
                  </a:cubicBezTo>
                  <a:cubicBezTo>
                    <a:pt x="691" y="513"/>
                    <a:pt x="772" y="549"/>
                    <a:pt x="850" y="588"/>
                  </a:cubicBezTo>
                  <a:cubicBezTo>
                    <a:pt x="766" y="597"/>
                    <a:pt x="293" y="650"/>
                    <a:pt x="308" y="779"/>
                  </a:cubicBezTo>
                  <a:cubicBezTo>
                    <a:pt x="324" y="919"/>
                    <a:pt x="738" y="711"/>
                    <a:pt x="858" y="592"/>
                  </a:cubicBezTo>
                  <a:cubicBezTo>
                    <a:pt x="887" y="607"/>
                    <a:pt x="916" y="622"/>
                    <a:pt x="945" y="637"/>
                  </a:cubicBezTo>
                  <a:cubicBezTo>
                    <a:pt x="1007" y="670"/>
                    <a:pt x="1067" y="706"/>
                    <a:pt x="1127" y="743"/>
                  </a:cubicBezTo>
                  <a:cubicBezTo>
                    <a:pt x="1038" y="746"/>
                    <a:pt x="503" y="773"/>
                    <a:pt x="511" y="918"/>
                  </a:cubicBezTo>
                  <a:cubicBezTo>
                    <a:pt x="519" y="1074"/>
                    <a:pt x="993" y="871"/>
                    <a:pt x="1134" y="747"/>
                  </a:cubicBezTo>
                  <a:cubicBezTo>
                    <a:pt x="1209" y="794"/>
                    <a:pt x="1282" y="844"/>
                    <a:pt x="1353" y="897"/>
                  </a:cubicBezTo>
                  <a:cubicBezTo>
                    <a:pt x="1374" y="912"/>
                    <a:pt x="1394" y="928"/>
                    <a:pt x="1414" y="943"/>
                  </a:cubicBezTo>
                  <a:cubicBezTo>
                    <a:pt x="1313" y="939"/>
                    <a:pt x="717" y="917"/>
                    <a:pt x="711" y="1079"/>
                  </a:cubicBezTo>
                  <a:cubicBezTo>
                    <a:pt x="705" y="1253"/>
                    <a:pt x="1252" y="1074"/>
                    <a:pt x="1422" y="949"/>
                  </a:cubicBezTo>
                  <a:cubicBezTo>
                    <a:pt x="1501" y="1011"/>
                    <a:pt x="1576" y="1076"/>
                    <a:pt x="1649" y="1144"/>
                  </a:cubicBezTo>
                  <a:cubicBezTo>
                    <a:pt x="1667" y="1162"/>
                    <a:pt x="1686" y="1180"/>
                    <a:pt x="1704" y="1198"/>
                  </a:cubicBezTo>
                  <a:cubicBezTo>
                    <a:pt x="1632" y="1184"/>
                    <a:pt x="1012" y="1067"/>
                    <a:pt x="981" y="1231"/>
                  </a:cubicBezTo>
                  <a:cubicBezTo>
                    <a:pt x="948" y="1404"/>
                    <a:pt x="1525" y="1301"/>
                    <a:pt x="1707" y="1201"/>
                  </a:cubicBezTo>
                  <a:cubicBezTo>
                    <a:pt x="1751" y="1245"/>
                    <a:pt x="1793" y="1289"/>
                    <a:pt x="1833" y="1336"/>
                  </a:cubicBezTo>
                  <a:cubicBezTo>
                    <a:pt x="1850" y="1355"/>
                    <a:pt x="1867" y="1374"/>
                    <a:pt x="1883" y="1394"/>
                  </a:cubicBezTo>
                  <a:cubicBezTo>
                    <a:pt x="1890" y="1403"/>
                    <a:pt x="1896" y="1413"/>
                    <a:pt x="1904" y="1422"/>
                  </a:cubicBezTo>
                  <a:cubicBezTo>
                    <a:pt x="1904" y="1422"/>
                    <a:pt x="1905" y="1422"/>
                    <a:pt x="1905" y="1423"/>
                  </a:cubicBezTo>
                  <a:cubicBezTo>
                    <a:pt x="1909" y="1428"/>
                    <a:pt x="1918" y="1423"/>
                    <a:pt x="1914" y="1417"/>
                  </a:cubicBezTo>
                  <a:cubicBezTo>
                    <a:pt x="1896" y="1392"/>
                    <a:pt x="1876" y="1369"/>
                    <a:pt x="1856" y="1346"/>
                  </a:cubicBezTo>
                  <a:cubicBezTo>
                    <a:pt x="1811" y="1293"/>
                    <a:pt x="1763" y="1242"/>
                    <a:pt x="1713" y="1192"/>
                  </a:cubicBezTo>
                  <a:cubicBezTo>
                    <a:pt x="1781" y="996"/>
                    <a:pt x="1785" y="430"/>
                    <a:pt x="1617" y="491"/>
                  </a:cubicBezTo>
                  <a:cubicBezTo>
                    <a:pt x="1463" y="546"/>
                    <a:pt x="1665" y="1084"/>
                    <a:pt x="1704" y="1184"/>
                  </a:cubicBezTo>
                  <a:cubicBezTo>
                    <a:pt x="1698" y="1177"/>
                    <a:pt x="1691" y="1170"/>
                    <a:pt x="1684" y="1164"/>
                  </a:cubicBezTo>
                  <a:cubicBezTo>
                    <a:pt x="1603" y="1085"/>
                    <a:pt x="1518" y="1011"/>
                    <a:pt x="1429" y="942"/>
                  </a:cubicBezTo>
                  <a:cubicBezTo>
                    <a:pt x="1470" y="743"/>
                    <a:pt x="1390" y="171"/>
                    <a:pt x="1231" y="256"/>
                  </a:cubicBezTo>
                  <a:cubicBezTo>
                    <a:pt x="1081" y="336"/>
                    <a:pt x="1391" y="880"/>
                    <a:pt x="1426" y="939"/>
                  </a:cubicBezTo>
                  <a:cubicBezTo>
                    <a:pt x="1417" y="932"/>
                    <a:pt x="1408" y="925"/>
                    <a:pt x="1399" y="918"/>
                  </a:cubicBezTo>
                  <a:cubicBezTo>
                    <a:pt x="1315" y="854"/>
                    <a:pt x="1229" y="794"/>
                    <a:pt x="1140" y="738"/>
                  </a:cubicBezTo>
                  <a:cubicBezTo>
                    <a:pt x="1159" y="556"/>
                    <a:pt x="1041" y="58"/>
                    <a:pt x="908" y="145"/>
                  </a:cubicBezTo>
                  <a:cubicBezTo>
                    <a:pt x="783" y="226"/>
                    <a:pt x="1088" y="670"/>
                    <a:pt x="1134" y="734"/>
                  </a:cubicBezTo>
                  <a:cubicBezTo>
                    <a:pt x="1090" y="707"/>
                    <a:pt x="1046" y="681"/>
                    <a:pt x="1002" y="656"/>
                  </a:cubicBezTo>
                  <a:cubicBezTo>
                    <a:pt x="956" y="631"/>
                    <a:pt x="910" y="606"/>
                    <a:pt x="863" y="5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5917022" y="2445725"/>
              <a:ext cx="888518" cy="1244329"/>
            </a:xfrm>
            <a:custGeom>
              <a:avLst/>
              <a:gdLst/>
              <a:ahLst/>
              <a:cxnLst/>
              <a:rect l="l" t="t" r="r" b="b"/>
              <a:pathLst>
                <a:path w="1321" h="1850" extrusionOk="0">
                  <a:moveTo>
                    <a:pt x="980" y="807"/>
                  </a:moveTo>
                  <a:cubicBezTo>
                    <a:pt x="974" y="798"/>
                    <a:pt x="967" y="789"/>
                    <a:pt x="960" y="780"/>
                  </a:cubicBezTo>
                  <a:cubicBezTo>
                    <a:pt x="912" y="716"/>
                    <a:pt x="859" y="656"/>
                    <a:pt x="802" y="601"/>
                  </a:cubicBezTo>
                  <a:cubicBezTo>
                    <a:pt x="831" y="312"/>
                    <a:pt x="557" y="0"/>
                    <a:pt x="557" y="0"/>
                  </a:cubicBezTo>
                  <a:cubicBezTo>
                    <a:pt x="579" y="299"/>
                    <a:pt x="687" y="474"/>
                    <a:pt x="752" y="554"/>
                  </a:cubicBezTo>
                  <a:cubicBezTo>
                    <a:pt x="731" y="535"/>
                    <a:pt x="709" y="517"/>
                    <a:pt x="687" y="499"/>
                  </a:cubicBezTo>
                  <a:cubicBezTo>
                    <a:pt x="652" y="472"/>
                    <a:pt x="616" y="446"/>
                    <a:pt x="579" y="421"/>
                  </a:cubicBezTo>
                  <a:cubicBezTo>
                    <a:pt x="403" y="194"/>
                    <a:pt x="0" y="135"/>
                    <a:pt x="0" y="135"/>
                  </a:cubicBezTo>
                  <a:cubicBezTo>
                    <a:pt x="266" y="395"/>
                    <a:pt x="504" y="431"/>
                    <a:pt x="572" y="436"/>
                  </a:cubicBezTo>
                  <a:cubicBezTo>
                    <a:pt x="596" y="452"/>
                    <a:pt x="619" y="468"/>
                    <a:pt x="642" y="485"/>
                  </a:cubicBezTo>
                  <a:cubicBezTo>
                    <a:pt x="679" y="513"/>
                    <a:pt x="715" y="542"/>
                    <a:pt x="749" y="573"/>
                  </a:cubicBezTo>
                  <a:cubicBezTo>
                    <a:pt x="502" y="441"/>
                    <a:pt x="131" y="516"/>
                    <a:pt x="131" y="516"/>
                  </a:cubicBezTo>
                  <a:cubicBezTo>
                    <a:pt x="487" y="676"/>
                    <a:pt x="728" y="619"/>
                    <a:pt x="781" y="603"/>
                  </a:cubicBezTo>
                  <a:cubicBezTo>
                    <a:pt x="828" y="648"/>
                    <a:pt x="873" y="696"/>
                    <a:pt x="914" y="747"/>
                  </a:cubicBezTo>
                  <a:cubicBezTo>
                    <a:pt x="944" y="785"/>
                    <a:pt x="973" y="824"/>
                    <a:pt x="1000" y="864"/>
                  </a:cubicBezTo>
                  <a:cubicBezTo>
                    <a:pt x="794" y="666"/>
                    <a:pt x="396" y="655"/>
                    <a:pt x="396" y="655"/>
                  </a:cubicBezTo>
                  <a:cubicBezTo>
                    <a:pt x="717" y="900"/>
                    <a:pt x="972" y="889"/>
                    <a:pt x="1014" y="886"/>
                  </a:cubicBezTo>
                  <a:cubicBezTo>
                    <a:pt x="1070" y="972"/>
                    <a:pt x="1117" y="1064"/>
                    <a:pt x="1155" y="1159"/>
                  </a:cubicBezTo>
                  <a:cubicBezTo>
                    <a:pt x="1161" y="1174"/>
                    <a:pt x="1167" y="1190"/>
                    <a:pt x="1172" y="1205"/>
                  </a:cubicBezTo>
                  <a:cubicBezTo>
                    <a:pt x="1019" y="980"/>
                    <a:pt x="672" y="873"/>
                    <a:pt x="672" y="873"/>
                  </a:cubicBezTo>
                  <a:cubicBezTo>
                    <a:pt x="897" y="1177"/>
                    <a:pt x="1132" y="1246"/>
                    <a:pt x="1191" y="1259"/>
                  </a:cubicBezTo>
                  <a:cubicBezTo>
                    <a:pt x="1244" y="1419"/>
                    <a:pt x="1275" y="1586"/>
                    <a:pt x="1287" y="1754"/>
                  </a:cubicBezTo>
                  <a:cubicBezTo>
                    <a:pt x="1289" y="1784"/>
                    <a:pt x="1290" y="1814"/>
                    <a:pt x="1291" y="1843"/>
                  </a:cubicBezTo>
                  <a:cubicBezTo>
                    <a:pt x="1292" y="1854"/>
                    <a:pt x="1308" y="1851"/>
                    <a:pt x="1308" y="1841"/>
                  </a:cubicBezTo>
                  <a:cubicBezTo>
                    <a:pt x="1301" y="1648"/>
                    <a:pt x="1271" y="1455"/>
                    <a:pt x="1212" y="1271"/>
                  </a:cubicBezTo>
                  <a:cubicBezTo>
                    <a:pt x="1384" y="1033"/>
                    <a:pt x="1302" y="629"/>
                    <a:pt x="1302" y="629"/>
                  </a:cubicBezTo>
                  <a:cubicBezTo>
                    <a:pt x="1159" y="925"/>
                    <a:pt x="1179" y="1140"/>
                    <a:pt x="1198" y="1229"/>
                  </a:cubicBezTo>
                  <a:cubicBezTo>
                    <a:pt x="1197" y="1225"/>
                    <a:pt x="1196" y="1221"/>
                    <a:pt x="1194" y="1217"/>
                  </a:cubicBezTo>
                  <a:cubicBezTo>
                    <a:pt x="1153" y="1100"/>
                    <a:pt x="1098" y="987"/>
                    <a:pt x="1031" y="882"/>
                  </a:cubicBezTo>
                  <a:cubicBezTo>
                    <a:pt x="1122" y="609"/>
                    <a:pt x="932" y="249"/>
                    <a:pt x="932" y="249"/>
                  </a:cubicBezTo>
                  <a:cubicBezTo>
                    <a:pt x="887" y="521"/>
                    <a:pt x="937" y="707"/>
                    <a:pt x="980" y="808"/>
                  </a:cubicBezTo>
                  <a:lnTo>
                    <a:pt x="980" y="8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3" name="Google Shape;1173;p60"/>
          <p:cNvGrpSpPr/>
          <p:nvPr/>
        </p:nvGrpSpPr>
        <p:grpSpPr>
          <a:xfrm>
            <a:off x="5443345" y="549587"/>
            <a:ext cx="3531708" cy="1590441"/>
            <a:chOff x="1768030" y="1574066"/>
            <a:chExt cx="2387903" cy="1075349"/>
          </a:xfrm>
        </p:grpSpPr>
        <p:sp>
          <p:nvSpPr>
            <p:cNvPr id="1174" name="Google Shape;1174;p60"/>
            <p:cNvSpPr/>
            <p:nvPr/>
          </p:nvSpPr>
          <p:spPr>
            <a:xfrm>
              <a:off x="1970901" y="1876034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2060540" y="2218122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3731989" y="1636478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1768030" y="2622775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3744726" y="194193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4127853" y="201393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2526447" y="177263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2146937" y="15740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3099842" y="1718994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p60"/>
          <p:cNvGrpSpPr/>
          <p:nvPr/>
        </p:nvGrpSpPr>
        <p:grpSpPr>
          <a:xfrm flipH="1">
            <a:off x="5443356" y="1004895"/>
            <a:ext cx="4140471" cy="3607047"/>
            <a:chOff x="6638400" y="3285360"/>
            <a:chExt cx="2489760" cy="2169000"/>
          </a:xfrm>
        </p:grpSpPr>
        <p:sp>
          <p:nvSpPr>
            <p:cNvPr id="1184" name="Google Shape;1184;p60"/>
            <p:cNvSpPr/>
            <p:nvPr/>
          </p:nvSpPr>
          <p:spPr>
            <a:xfrm>
              <a:off x="6638400" y="5154480"/>
              <a:ext cx="2489760" cy="299880"/>
            </a:xfrm>
            <a:custGeom>
              <a:avLst/>
              <a:gdLst/>
              <a:ahLst/>
              <a:cxnLst/>
              <a:rect l="l" t="t" r="r" b="b"/>
              <a:pathLst>
                <a:path w="6916" h="833" extrusionOk="0">
                  <a:moveTo>
                    <a:pt x="6916" y="416"/>
                  </a:moveTo>
                  <a:cubicBezTo>
                    <a:pt x="6916" y="489"/>
                    <a:pt x="6756" y="562"/>
                    <a:pt x="6452" y="625"/>
                  </a:cubicBezTo>
                  <a:cubicBezTo>
                    <a:pt x="6149" y="689"/>
                    <a:pt x="5713" y="741"/>
                    <a:pt x="5187" y="777"/>
                  </a:cubicBezTo>
                  <a:cubicBezTo>
                    <a:pt x="4662" y="814"/>
                    <a:pt x="4065" y="833"/>
                    <a:pt x="3458" y="833"/>
                  </a:cubicBezTo>
                  <a:cubicBezTo>
                    <a:pt x="2851" y="833"/>
                    <a:pt x="2255" y="814"/>
                    <a:pt x="1729" y="777"/>
                  </a:cubicBezTo>
                  <a:cubicBezTo>
                    <a:pt x="1203" y="741"/>
                    <a:pt x="767" y="689"/>
                    <a:pt x="463" y="625"/>
                  </a:cubicBezTo>
                  <a:cubicBezTo>
                    <a:pt x="160" y="562"/>
                    <a:pt x="0" y="489"/>
                    <a:pt x="0" y="416"/>
                  </a:cubicBezTo>
                  <a:cubicBezTo>
                    <a:pt x="0" y="343"/>
                    <a:pt x="160" y="271"/>
                    <a:pt x="463" y="208"/>
                  </a:cubicBezTo>
                  <a:cubicBezTo>
                    <a:pt x="767" y="145"/>
                    <a:pt x="1203" y="92"/>
                    <a:pt x="1729" y="55"/>
                  </a:cubicBezTo>
                  <a:cubicBezTo>
                    <a:pt x="2255" y="19"/>
                    <a:pt x="2851" y="0"/>
                    <a:pt x="3458" y="0"/>
                  </a:cubicBezTo>
                  <a:cubicBezTo>
                    <a:pt x="4065" y="0"/>
                    <a:pt x="4662" y="19"/>
                    <a:pt x="5187" y="55"/>
                  </a:cubicBezTo>
                  <a:cubicBezTo>
                    <a:pt x="5713" y="92"/>
                    <a:pt x="6149" y="145"/>
                    <a:pt x="6452" y="208"/>
                  </a:cubicBezTo>
                  <a:cubicBezTo>
                    <a:pt x="6756" y="271"/>
                    <a:pt x="6916" y="343"/>
                    <a:pt x="691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7278480" y="3285360"/>
              <a:ext cx="1245600" cy="1989360"/>
            </a:xfrm>
            <a:custGeom>
              <a:avLst/>
              <a:gdLst/>
              <a:ahLst/>
              <a:cxnLst/>
              <a:rect l="l" t="t" r="r" b="b"/>
              <a:pathLst>
                <a:path w="3460" h="5526" extrusionOk="0">
                  <a:moveTo>
                    <a:pt x="3040" y="0"/>
                  </a:moveTo>
                  <a:lnTo>
                    <a:pt x="419" y="0"/>
                  </a:lnTo>
                  <a:cubicBezTo>
                    <a:pt x="189" y="0"/>
                    <a:pt x="0" y="185"/>
                    <a:pt x="0" y="411"/>
                  </a:cubicBezTo>
                  <a:lnTo>
                    <a:pt x="0" y="5526"/>
                  </a:lnTo>
                  <a:lnTo>
                    <a:pt x="3460" y="5526"/>
                  </a:lnTo>
                  <a:lnTo>
                    <a:pt x="3460" y="411"/>
                  </a:lnTo>
                  <a:cubicBezTo>
                    <a:pt x="3460" y="185"/>
                    <a:pt x="3271" y="0"/>
                    <a:pt x="3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7278480" y="3754440"/>
              <a:ext cx="1245600" cy="11880"/>
            </a:xfrm>
            <a:custGeom>
              <a:avLst/>
              <a:gdLst/>
              <a:ahLst/>
              <a:cxnLst/>
              <a:rect l="l" t="t" r="r" b="b"/>
              <a:pathLst>
                <a:path w="3460" h="33" extrusionOk="0">
                  <a:moveTo>
                    <a:pt x="0" y="0"/>
                  </a:moveTo>
                  <a:lnTo>
                    <a:pt x="3460" y="0"/>
                  </a:lnTo>
                  <a:lnTo>
                    <a:pt x="3460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85C">
                <a:alpha val="2089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7278480" y="3706920"/>
              <a:ext cx="1245600" cy="11880"/>
            </a:xfrm>
            <a:custGeom>
              <a:avLst/>
              <a:gdLst/>
              <a:ahLst/>
              <a:cxnLst/>
              <a:rect l="l" t="t" r="r" b="b"/>
              <a:pathLst>
                <a:path w="3460" h="33" extrusionOk="0">
                  <a:moveTo>
                    <a:pt x="0" y="0"/>
                  </a:moveTo>
                  <a:lnTo>
                    <a:pt x="3460" y="0"/>
                  </a:lnTo>
                  <a:lnTo>
                    <a:pt x="3460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85C">
                <a:alpha val="2089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7278480" y="3659400"/>
              <a:ext cx="1245600" cy="11880"/>
            </a:xfrm>
            <a:custGeom>
              <a:avLst/>
              <a:gdLst/>
              <a:ahLst/>
              <a:cxnLst/>
              <a:rect l="l" t="t" r="r" b="b"/>
              <a:pathLst>
                <a:path w="3460" h="33" extrusionOk="0">
                  <a:moveTo>
                    <a:pt x="0" y="0"/>
                  </a:moveTo>
                  <a:lnTo>
                    <a:pt x="3460" y="0"/>
                  </a:lnTo>
                  <a:lnTo>
                    <a:pt x="3460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85C">
                <a:alpha val="2089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7278480" y="3812400"/>
              <a:ext cx="1245600" cy="1461960"/>
            </a:xfrm>
            <a:custGeom>
              <a:avLst/>
              <a:gdLst/>
              <a:ahLst/>
              <a:cxnLst/>
              <a:rect l="l" t="t" r="r" b="b"/>
              <a:pathLst>
                <a:path w="3460" h="4061" extrusionOk="0">
                  <a:moveTo>
                    <a:pt x="0" y="0"/>
                  </a:moveTo>
                  <a:lnTo>
                    <a:pt x="3460" y="0"/>
                  </a:lnTo>
                  <a:lnTo>
                    <a:pt x="3460" y="4061"/>
                  </a:lnTo>
                  <a:lnTo>
                    <a:pt x="0" y="4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7516440" y="3855240"/>
              <a:ext cx="149040" cy="1263240"/>
            </a:xfrm>
            <a:custGeom>
              <a:avLst/>
              <a:gdLst/>
              <a:ahLst/>
              <a:cxnLst/>
              <a:rect l="l" t="t" r="r" b="b"/>
              <a:pathLst>
                <a:path w="414" h="3509" extrusionOk="0">
                  <a:moveTo>
                    <a:pt x="0" y="0"/>
                  </a:moveTo>
                  <a:lnTo>
                    <a:pt x="414" y="0"/>
                  </a:lnTo>
                  <a:lnTo>
                    <a:pt x="414" y="3509"/>
                  </a:lnTo>
                  <a:lnTo>
                    <a:pt x="0" y="3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7516440" y="3855240"/>
              <a:ext cx="149040" cy="382320"/>
            </a:xfrm>
            <a:custGeom>
              <a:avLst/>
              <a:gdLst/>
              <a:ahLst/>
              <a:cxnLst/>
              <a:rect l="l" t="t" r="r" b="b"/>
              <a:pathLst>
                <a:path w="414" h="1062" extrusionOk="0">
                  <a:moveTo>
                    <a:pt x="0" y="0"/>
                  </a:moveTo>
                  <a:lnTo>
                    <a:pt x="414" y="0"/>
                  </a:lnTo>
                  <a:lnTo>
                    <a:pt x="414" y="1062"/>
                  </a:lnTo>
                  <a:lnTo>
                    <a:pt x="0" y="1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7549200" y="3888720"/>
              <a:ext cx="21600" cy="2016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58" y="18"/>
                  </a:moveTo>
                  <a:cubicBezTo>
                    <a:pt x="64" y="32"/>
                    <a:pt x="57" y="49"/>
                    <a:pt x="41" y="54"/>
                  </a:cubicBezTo>
                  <a:cubicBezTo>
                    <a:pt x="25" y="60"/>
                    <a:pt x="8" y="53"/>
                    <a:pt x="2" y="38"/>
                  </a:cubicBezTo>
                  <a:cubicBezTo>
                    <a:pt x="-5" y="24"/>
                    <a:pt x="4" y="8"/>
                    <a:pt x="19" y="2"/>
                  </a:cubicBezTo>
                  <a:cubicBezTo>
                    <a:pt x="35" y="-3"/>
                    <a:pt x="52" y="4"/>
                    <a:pt x="58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7596720" y="3924720"/>
              <a:ext cx="40680" cy="36720"/>
            </a:xfrm>
            <a:custGeom>
              <a:avLst/>
              <a:gdLst/>
              <a:ahLst/>
              <a:cxnLst/>
              <a:rect l="l" t="t" r="r" b="b"/>
              <a:pathLst>
                <a:path w="113" h="102" extrusionOk="0">
                  <a:moveTo>
                    <a:pt x="109" y="32"/>
                  </a:moveTo>
                  <a:cubicBezTo>
                    <a:pt x="120" y="58"/>
                    <a:pt x="106" y="88"/>
                    <a:pt x="77" y="98"/>
                  </a:cubicBezTo>
                  <a:cubicBezTo>
                    <a:pt x="48" y="109"/>
                    <a:pt x="16" y="96"/>
                    <a:pt x="4" y="69"/>
                  </a:cubicBezTo>
                  <a:cubicBezTo>
                    <a:pt x="-7" y="43"/>
                    <a:pt x="7" y="13"/>
                    <a:pt x="36" y="3"/>
                  </a:cubicBezTo>
                  <a:cubicBezTo>
                    <a:pt x="65" y="-7"/>
                    <a:pt x="97" y="6"/>
                    <a:pt x="109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7629840" y="388296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8" y="24"/>
                    <a:pt x="20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1" y="4"/>
                    <a:pt x="9" y="1"/>
                  </a:cubicBezTo>
                  <a:cubicBezTo>
                    <a:pt x="17" y="-2"/>
                    <a:pt x="26" y="2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7556760" y="397764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8" y="25"/>
                    <a:pt x="20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1" y="4"/>
                    <a:pt x="9" y="1"/>
                  </a:cubicBezTo>
                  <a:cubicBezTo>
                    <a:pt x="17" y="-2"/>
                    <a:pt x="26" y="1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7616520" y="4018680"/>
              <a:ext cx="21600" cy="19800"/>
            </a:xfrm>
            <a:custGeom>
              <a:avLst/>
              <a:gdLst/>
              <a:ahLst/>
              <a:cxnLst/>
              <a:rect l="l" t="t" r="r" b="b"/>
              <a:pathLst>
                <a:path w="60" h="55" extrusionOk="0">
                  <a:moveTo>
                    <a:pt x="58" y="17"/>
                  </a:moveTo>
                  <a:cubicBezTo>
                    <a:pt x="64" y="32"/>
                    <a:pt x="57" y="48"/>
                    <a:pt x="41" y="53"/>
                  </a:cubicBezTo>
                  <a:cubicBezTo>
                    <a:pt x="25" y="59"/>
                    <a:pt x="8" y="52"/>
                    <a:pt x="2" y="38"/>
                  </a:cubicBezTo>
                  <a:cubicBezTo>
                    <a:pt x="-5" y="23"/>
                    <a:pt x="4" y="8"/>
                    <a:pt x="19" y="2"/>
                  </a:cubicBezTo>
                  <a:cubicBezTo>
                    <a:pt x="35" y="-3"/>
                    <a:pt x="52" y="3"/>
                    <a:pt x="58" y="17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7538400" y="406548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8" y="109"/>
                    <a:pt x="15" y="96"/>
                    <a:pt x="4" y="69"/>
                  </a:cubicBezTo>
                  <a:cubicBezTo>
                    <a:pt x="-7" y="43"/>
                    <a:pt x="7" y="13"/>
                    <a:pt x="35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7615440" y="4101120"/>
              <a:ext cx="11160" cy="10080"/>
            </a:xfrm>
            <a:custGeom>
              <a:avLst/>
              <a:gdLst/>
              <a:ahLst/>
              <a:cxnLst/>
              <a:rect l="l" t="t" r="r" b="b"/>
              <a:pathLst>
                <a:path w="31" h="28" extrusionOk="0">
                  <a:moveTo>
                    <a:pt x="29" y="9"/>
                  </a:moveTo>
                  <a:cubicBezTo>
                    <a:pt x="33" y="16"/>
                    <a:pt x="29" y="24"/>
                    <a:pt x="21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2" y="4"/>
                    <a:pt x="10" y="1"/>
                  </a:cubicBezTo>
                  <a:cubicBezTo>
                    <a:pt x="18" y="-2"/>
                    <a:pt x="26" y="2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7534440" y="414864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7" y="60"/>
                    <a:pt x="8" y="52"/>
                    <a:pt x="2" y="38"/>
                  </a:cubicBezTo>
                  <a:cubicBezTo>
                    <a:pt x="-4" y="24"/>
                    <a:pt x="4" y="8"/>
                    <a:pt x="19" y="2"/>
                  </a:cubicBezTo>
                  <a:cubicBezTo>
                    <a:pt x="35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7584120" y="417240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7" y="99"/>
                  </a:cubicBezTo>
                  <a:cubicBezTo>
                    <a:pt x="48" y="109"/>
                    <a:pt x="15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7585200" y="3855240"/>
              <a:ext cx="80280" cy="1263240"/>
            </a:xfrm>
            <a:custGeom>
              <a:avLst/>
              <a:gdLst/>
              <a:ahLst/>
              <a:cxnLst/>
              <a:rect l="l" t="t" r="r" b="b"/>
              <a:pathLst>
                <a:path w="223" h="3509" extrusionOk="0">
                  <a:moveTo>
                    <a:pt x="20" y="0"/>
                  </a:moveTo>
                  <a:cubicBezTo>
                    <a:pt x="99" y="457"/>
                    <a:pt x="147" y="1078"/>
                    <a:pt x="147" y="1762"/>
                  </a:cubicBezTo>
                  <a:cubicBezTo>
                    <a:pt x="147" y="2502"/>
                    <a:pt x="90" y="3045"/>
                    <a:pt x="0" y="3509"/>
                  </a:cubicBezTo>
                  <a:lnTo>
                    <a:pt x="223" y="3509"/>
                  </a:lnTo>
                  <a:lnTo>
                    <a:pt x="22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7711200" y="3570120"/>
              <a:ext cx="149040" cy="1263240"/>
            </a:xfrm>
            <a:custGeom>
              <a:avLst/>
              <a:gdLst/>
              <a:ahLst/>
              <a:cxnLst/>
              <a:rect l="l" t="t" r="r" b="b"/>
              <a:pathLst>
                <a:path w="414" h="3509" extrusionOk="0">
                  <a:moveTo>
                    <a:pt x="0" y="0"/>
                  </a:moveTo>
                  <a:lnTo>
                    <a:pt x="414" y="0"/>
                  </a:lnTo>
                  <a:lnTo>
                    <a:pt x="414" y="3509"/>
                  </a:lnTo>
                  <a:lnTo>
                    <a:pt x="0" y="3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7711200" y="3570120"/>
              <a:ext cx="149040" cy="382320"/>
            </a:xfrm>
            <a:custGeom>
              <a:avLst/>
              <a:gdLst/>
              <a:ahLst/>
              <a:cxnLst/>
              <a:rect l="l" t="t" r="r" b="b"/>
              <a:pathLst>
                <a:path w="414" h="1062" extrusionOk="0">
                  <a:moveTo>
                    <a:pt x="0" y="0"/>
                  </a:moveTo>
                  <a:lnTo>
                    <a:pt x="414" y="0"/>
                  </a:lnTo>
                  <a:lnTo>
                    <a:pt x="414" y="1062"/>
                  </a:lnTo>
                  <a:lnTo>
                    <a:pt x="0" y="1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7743960" y="3603960"/>
              <a:ext cx="21960" cy="19800"/>
            </a:xfrm>
            <a:custGeom>
              <a:avLst/>
              <a:gdLst/>
              <a:ahLst/>
              <a:cxnLst/>
              <a:rect l="l" t="t" r="r" b="b"/>
              <a:pathLst>
                <a:path w="61" h="55" extrusionOk="0">
                  <a:moveTo>
                    <a:pt x="58" y="17"/>
                  </a:moveTo>
                  <a:cubicBezTo>
                    <a:pt x="65" y="31"/>
                    <a:pt x="57" y="48"/>
                    <a:pt x="41" y="53"/>
                  </a:cubicBezTo>
                  <a:cubicBezTo>
                    <a:pt x="25" y="59"/>
                    <a:pt x="8" y="52"/>
                    <a:pt x="2" y="37"/>
                  </a:cubicBezTo>
                  <a:cubicBezTo>
                    <a:pt x="-4" y="23"/>
                    <a:pt x="3" y="7"/>
                    <a:pt x="19" y="1"/>
                  </a:cubicBezTo>
                  <a:cubicBezTo>
                    <a:pt x="35" y="-4"/>
                    <a:pt x="52" y="3"/>
                    <a:pt x="58" y="17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7791840" y="363960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7" y="109"/>
                    <a:pt x="15" y="96"/>
                    <a:pt x="4" y="70"/>
                  </a:cubicBezTo>
                  <a:cubicBezTo>
                    <a:pt x="-8" y="43"/>
                    <a:pt x="7" y="13"/>
                    <a:pt x="35" y="3"/>
                  </a:cubicBezTo>
                  <a:cubicBezTo>
                    <a:pt x="64" y="-7"/>
                    <a:pt x="96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7824600" y="3598200"/>
              <a:ext cx="10800" cy="9720"/>
            </a:xfrm>
            <a:custGeom>
              <a:avLst/>
              <a:gdLst/>
              <a:ahLst/>
              <a:cxnLst/>
              <a:rect l="l" t="t" r="r" b="b"/>
              <a:pathLst>
                <a:path w="30" h="27" extrusionOk="0">
                  <a:moveTo>
                    <a:pt x="29" y="8"/>
                  </a:moveTo>
                  <a:cubicBezTo>
                    <a:pt x="32" y="15"/>
                    <a:pt x="28" y="23"/>
                    <a:pt x="20" y="26"/>
                  </a:cubicBezTo>
                  <a:cubicBezTo>
                    <a:pt x="13" y="29"/>
                    <a:pt x="4" y="25"/>
                    <a:pt x="1" y="18"/>
                  </a:cubicBezTo>
                  <a:cubicBezTo>
                    <a:pt x="-2" y="11"/>
                    <a:pt x="2" y="3"/>
                    <a:pt x="9" y="0"/>
                  </a:cubicBezTo>
                  <a:cubicBezTo>
                    <a:pt x="17" y="-2"/>
                    <a:pt x="26" y="1"/>
                    <a:pt x="29" y="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7751520" y="369252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8" y="24"/>
                    <a:pt x="20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2" y="4"/>
                    <a:pt x="9" y="1"/>
                  </a:cubicBezTo>
                  <a:cubicBezTo>
                    <a:pt x="17" y="-2"/>
                    <a:pt x="26" y="2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7811280" y="373356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8" y="17"/>
                  </a:moveTo>
                  <a:cubicBezTo>
                    <a:pt x="65" y="32"/>
                    <a:pt x="57" y="49"/>
                    <a:pt x="41" y="54"/>
                  </a:cubicBezTo>
                  <a:cubicBezTo>
                    <a:pt x="25" y="60"/>
                    <a:pt x="8" y="53"/>
                    <a:pt x="2" y="38"/>
                  </a:cubicBezTo>
                  <a:cubicBezTo>
                    <a:pt x="-4" y="24"/>
                    <a:pt x="3" y="8"/>
                    <a:pt x="19" y="2"/>
                  </a:cubicBezTo>
                  <a:cubicBezTo>
                    <a:pt x="35" y="-3"/>
                    <a:pt x="52" y="3"/>
                    <a:pt x="58" y="17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7733160" y="378036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8" y="109"/>
                    <a:pt x="16" y="97"/>
                    <a:pt x="4" y="70"/>
                  </a:cubicBezTo>
                  <a:cubicBezTo>
                    <a:pt x="-7" y="44"/>
                    <a:pt x="7" y="14"/>
                    <a:pt x="35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7810200" y="3816360"/>
              <a:ext cx="11160" cy="9720"/>
            </a:xfrm>
            <a:custGeom>
              <a:avLst/>
              <a:gdLst/>
              <a:ahLst/>
              <a:cxnLst/>
              <a:rect l="l" t="t" r="r" b="b"/>
              <a:pathLst>
                <a:path w="31" h="27" extrusionOk="0">
                  <a:moveTo>
                    <a:pt x="30" y="8"/>
                  </a:moveTo>
                  <a:cubicBezTo>
                    <a:pt x="33" y="15"/>
                    <a:pt x="29" y="23"/>
                    <a:pt x="21" y="26"/>
                  </a:cubicBezTo>
                  <a:cubicBezTo>
                    <a:pt x="13" y="29"/>
                    <a:pt x="4" y="26"/>
                    <a:pt x="1" y="18"/>
                  </a:cubicBezTo>
                  <a:cubicBezTo>
                    <a:pt x="-2" y="11"/>
                    <a:pt x="2" y="3"/>
                    <a:pt x="10" y="0"/>
                  </a:cubicBezTo>
                  <a:cubicBezTo>
                    <a:pt x="18" y="-2"/>
                    <a:pt x="27" y="1"/>
                    <a:pt x="30" y="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7729200" y="386352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8"/>
                    <a:pt x="42" y="54"/>
                  </a:cubicBezTo>
                  <a:cubicBezTo>
                    <a:pt x="27" y="60"/>
                    <a:pt x="8" y="53"/>
                    <a:pt x="2" y="38"/>
                  </a:cubicBezTo>
                  <a:cubicBezTo>
                    <a:pt x="-4" y="24"/>
                    <a:pt x="4" y="8"/>
                    <a:pt x="19" y="2"/>
                  </a:cubicBezTo>
                  <a:cubicBezTo>
                    <a:pt x="35" y="-3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7778880" y="388728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3"/>
                  </a:moveTo>
                  <a:cubicBezTo>
                    <a:pt x="119" y="59"/>
                    <a:pt x="105" y="89"/>
                    <a:pt x="77" y="99"/>
                  </a:cubicBezTo>
                  <a:cubicBezTo>
                    <a:pt x="48" y="109"/>
                    <a:pt x="15" y="96"/>
                    <a:pt x="4" y="70"/>
                  </a:cubicBezTo>
                  <a:cubicBezTo>
                    <a:pt x="-7" y="44"/>
                    <a:pt x="7" y="14"/>
                    <a:pt x="36" y="4"/>
                  </a:cubicBezTo>
                  <a:cubicBezTo>
                    <a:pt x="64" y="-7"/>
                    <a:pt x="97" y="6"/>
                    <a:pt x="108" y="33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7779960" y="3570120"/>
              <a:ext cx="80280" cy="1263240"/>
            </a:xfrm>
            <a:custGeom>
              <a:avLst/>
              <a:gdLst/>
              <a:ahLst/>
              <a:cxnLst/>
              <a:rect l="l" t="t" r="r" b="b"/>
              <a:pathLst>
                <a:path w="223" h="3509" extrusionOk="0">
                  <a:moveTo>
                    <a:pt x="20" y="0"/>
                  </a:moveTo>
                  <a:cubicBezTo>
                    <a:pt x="99" y="457"/>
                    <a:pt x="148" y="1078"/>
                    <a:pt x="148" y="1762"/>
                  </a:cubicBezTo>
                  <a:cubicBezTo>
                    <a:pt x="148" y="2502"/>
                    <a:pt x="91" y="3045"/>
                    <a:pt x="0" y="3509"/>
                  </a:cubicBezTo>
                  <a:lnTo>
                    <a:pt x="223" y="3509"/>
                  </a:lnTo>
                  <a:lnTo>
                    <a:pt x="22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7906320" y="3855240"/>
              <a:ext cx="149040" cy="1263240"/>
            </a:xfrm>
            <a:custGeom>
              <a:avLst/>
              <a:gdLst/>
              <a:ahLst/>
              <a:cxnLst/>
              <a:rect l="l" t="t" r="r" b="b"/>
              <a:pathLst>
                <a:path w="414" h="3509" extrusionOk="0">
                  <a:moveTo>
                    <a:pt x="0" y="0"/>
                  </a:moveTo>
                  <a:lnTo>
                    <a:pt x="414" y="0"/>
                  </a:lnTo>
                  <a:lnTo>
                    <a:pt x="414" y="3509"/>
                  </a:lnTo>
                  <a:lnTo>
                    <a:pt x="0" y="3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7906320" y="3855240"/>
              <a:ext cx="149040" cy="382320"/>
            </a:xfrm>
            <a:custGeom>
              <a:avLst/>
              <a:gdLst/>
              <a:ahLst/>
              <a:cxnLst/>
              <a:rect l="l" t="t" r="r" b="b"/>
              <a:pathLst>
                <a:path w="414" h="1062" extrusionOk="0">
                  <a:moveTo>
                    <a:pt x="0" y="0"/>
                  </a:moveTo>
                  <a:lnTo>
                    <a:pt x="414" y="0"/>
                  </a:lnTo>
                  <a:lnTo>
                    <a:pt x="414" y="1062"/>
                  </a:lnTo>
                  <a:lnTo>
                    <a:pt x="0" y="1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7938720" y="388872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8" y="18"/>
                  </a:moveTo>
                  <a:cubicBezTo>
                    <a:pt x="65" y="32"/>
                    <a:pt x="57" y="49"/>
                    <a:pt x="41" y="54"/>
                  </a:cubicBezTo>
                  <a:cubicBezTo>
                    <a:pt x="26" y="60"/>
                    <a:pt x="8" y="53"/>
                    <a:pt x="2" y="38"/>
                  </a:cubicBezTo>
                  <a:cubicBezTo>
                    <a:pt x="-4" y="24"/>
                    <a:pt x="3" y="8"/>
                    <a:pt x="19" y="2"/>
                  </a:cubicBezTo>
                  <a:cubicBezTo>
                    <a:pt x="35" y="-3"/>
                    <a:pt x="52" y="4"/>
                    <a:pt x="58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7986600" y="3924720"/>
              <a:ext cx="40320" cy="36720"/>
            </a:xfrm>
            <a:custGeom>
              <a:avLst/>
              <a:gdLst/>
              <a:ahLst/>
              <a:cxnLst/>
              <a:rect l="l" t="t" r="r" b="b"/>
              <a:pathLst>
                <a:path w="112" h="102" extrusionOk="0">
                  <a:moveTo>
                    <a:pt x="108" y="32"/>
                  </a:moveTo>
                  <a:cubicBezTo>
                    <a:pt x="119" y="58"/>
                    <a:pt x="105" y="88"/>
                    <a:pt x="76" y="98"/>
                  </a:cubicBezTo>
                  <a:cubicBezTo>
                    <a:pt x="47" y="109"/>
                    <a:pt x="15" y="96"/>
                    <a:pt x="4" y="69"/>
                  </a:cubicBezTo>
                  <a:cubicBezTo>
                    <a:pt x="-8" y="43"/>
                    <a:pt x="7" y="13"/>
                    <a:pt x="35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8019360" y="388296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9" y="24"/>
                    <a:pt x="21" y="27"/>
                  </a:cubicBezTo>
                  <a:cubicBezTo>
                    <a:pt x="14" y="30"/>
                    <a:pt x="4" y="26"/>
                    <a:pt x="1" y="19"/>
                  </a:cubicBezTo>
                  <a:cubicBezTo>
                    <a:pt x="-2" y="12"/>
                    <a:pt x="2" y="4"/>
                    <a:pt x="9" y="1"/>
                  </a:cubicBezTo>
                  <a:cubicBezTo>
                    <a:pt x="17" y="-2"/>
                    <a:pt x="26" y="2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7946280" y="397764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9" y="25"/>
                    <a:pt x="21" y="27"/>
                  </a:cubicBezTo>
                  <a:cubicBezTo>
                    <a:pt x="14" y="30"/>
                    <a:pt x="4" y="26"/>
                    <a:pt x="1" y="19"/>
                  </a:cubicBezTo>
                  <a:cubicBezTo>
                    <a:pt x="-2" y="12"/>
                    <a:pt x="2" y="4"/>
                    <a:pt x="9" y="1"/>
                  </a:cubicBezTo>
                  <a:cubicBezTo>
                    <a:pt x="17" y="-2"/>
                    <a:pt x="26" y="1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8006040" y="4018680"/>
              <a:ext cx="21960" cy="19800"/>
            </a:xfrm>
            <a:custGeom>
              <a:avLst/>
              <a:gdLst/>
              <a:ahLst/>
              <a:cxnLst/>
              <a:rect l="l" t="t" r="r" b="b"/>
              <a:pathLst>
                <a:path w="61" h="55" extrusionOk="0">
                  <a:moveTo>
                    <a:pt x="58" y="17"/>
                  </a:moveTo>
                  <a:cubicBezTo>
                    <a:pt x="65" y="32"/>
                    <a:pt x="57" y="48"/>
                    <a:pt x="41" y="53"/>
                  </a:cubicBezTo>
                  <a:cubicBezTo>
                    <a:pt x="26" y="59"/>
                    <a:pt x="8" y="52"/>
                    <a:pt x="2" y="38"/>
                  </a:cubicBezTo>
                  <a:cubicBezTo>
                    <a:pt x="-4" y="23"/>
                    <a:pt x="3" y="8"/>
                    <a:pt x="19" y="2"/>
                  </a:cubicBezTo>
                  <a:cubicBezTo>
                    <a:pt x="35" y="-3"/>
                    <a:pt x="52" y="3"/>
                    <a:pt x="58" y="17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7927920" y="406548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8" y="109"/>
                    <a:pt x="15" y="96"/>
                    <a:pt x="4" y="69"/>
                  </a:cubicBezTo>
                  <a:cubicBezTo>
                    <a:pt x="-7" y="43"/>
                    <a:pt x="7" y="13"/>
                    <a:pt x="36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8004960" y="4101120"/>
              <a:ext cx="11160" cy="10080"/>
            </a:xfrm>
            <a:custGeom>
              <a:avLst/>
              <a:gdLst/>
              <a:ahLst/>
              <a:cxnLst/>
              <a:rect l="l" t="t" r="r" b="b"/>
              <a:pathLst>
                <a:path w="31" h="28" extrusionOk="0">
                  <a:moveTo>
                    <a:pt x="30" y="9"/>
                  </a:moveTo>
                  <a:cubicBezTo>
                    <a:pt x="33" y="16"/>
                    <a:pt x="29" y="24"/>
                    <a:pt x="21" y="27"/>
                  </a:cubicBezTo>
                  <a:cubicBezTo>
                    <a:pt x="13" y="30"/>
                    <a:pt x="4" y="26"/>
                    <a:pt x="1" y="19"/>
                  </a:cubicBezTo>
                  <a:cubicBezTo>
                    <a:pt x="-2" y="12"/>
                    <a:pt x="2" y="4"/>
                    <a:pt x="10" y="1"/>
                  </a:cubicBezTo>
                  <a:cubicBezTo>
                    <a:pt x="18" y="-2"/>
                    <a:pt x="27" y="2"/>
                    <a:pt x="30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7923960" y="414864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6" y="60"/>
                    <a:pt x="8" y="52"/>
                    <a:pt x="2" y="38"/>
                  </a:cubicBezTo>
                  <a:cubicBezTo>
                    <a:pt x="-4" y="24"/>
                    <a:pt x="5" y="8"/>
                    <a:pt x="20" y="2"/>
                  </a:cubicBezTo>
                  <a:cubicBezTo>
                    <a:pt x="36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7973640" y="417240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20" y="59"/>
                    <a:pt x="105" y="88"/>
                    <a:pt x="77" y="99"/>
                  </a:cubicBezTo>
                  <a:cubicBezTo>
                    <a:pt x="48" y="109"/>
                    <a:pt x="16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5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7974720" y="3855240"/>
              <a:ext cx="80640" cy="1263240"/>
            </a:xfrm>
            <a:custGeom>
              <a:avLst/>
              <a:gdLst/>
              <a:ahLst/>
              <a:cxnLst/>
              <a:rect l="l" t="t" r="r" b="b"/>
              <a:pathLst>
                <a:path w="224" h="3509" extrusionOk="0">
                  <a:moveTo>
                    <a:pt x="20" y="0"/>
                  </a:moveTo>
                  <a:cubicBezTo>
                    <a:pt x="99" y="457"/>
                    <a:pt x="148" y="1078"/>
                    <a:pt x="148" y="1762"/>
                  </a:cubicBezTo>
                  <a:cubicBezTo>
                    <a:pt x="148" y="2502"/>
                    <a:pt x="91" y="3045"/>
                    <a:pt x="0" y="3509"/>
                  </a:cubicBezTo>
                  <a:lnTo>
                    <a:pt x="224" y="3509"/>
                  </a:lnTo>
                  <a:lnTo>
                    <a:pt x="224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8101080" y="3855240"/>
              <a:ext cx="149040" cy="1263240"/>
            </a:xfrm>
            <a:custGeom>
              <a:avLst/>
              <a:gdLst/>
              <a:ahLst/>
              <a:cxnLst/>
              <a:rect l="l" t="t" r="r" b="b"/>
              <a:pathLst>
                <a:path w="414" h="3509" extrusionOk="0">
                  <a:moveTo>
                    <a:pt x="0" y="0"/>
                  </a:moveTo>
                  <a:lnTo>
                    <a:pt x="414" y="0"/>
                  </a:lnTo>
                  <a:lnTo>
                    <a:pt x="414" y="3509"/>
                  </a:lnTo>
                  <a:lnTo>
                    <a:pt x="0" y="3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8101080" y="3855240"/>
              <a:ext cx="149040" cy="382320"/>
            </a:xfrm>
            <a:custGeom>
              <a:avLst/>
              <a:gdLst/>
              <a:ahLst/>
              <a:cxnLst/>
              <a:rect l="l" t="t" r="r" b="b"/>
              <a:pathLst>
                <a:path w="414" h="1062" extrusionOk="0">
                  <a:moveTo>
                    <a:pt x="0" y="0"/>
                  </a:moveTo>
                  <a:lnTo>
                    <a:pt x="414" y="0"/>
                  </a:lnTo>
                  <a:lnTo>
                    <a:pt x="414" y="1062"/>
                  </a:lnTo>
                  <a:lnTo>
                    <a:pt x="0" y="1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8133480" y="388872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7" y="49"/>
                    <a:pt x="41" y="54"/>
                  </a:cubicBezTo>
                  <a:cubicBezTo>
                    <a:pt x="26" y="60"/>
                    <a:pt x="8" y="53"/>
                    <a:pt x="2" y="38"/>
                  </a:cubicBezTo>
                  <a:cubicBezTo>
                    <a:pt x="-4" y="24"/>
                    <a:pt x="3" y="8"/>
                    <a:pt x="19" y="2"/>
                  </a:cubicBezTo>
                  <a:cubicBezTo>
                    <a:pt x="35" y="-3"/>
                    <a:pt x="52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8181360" y="3924720"/>
              <a:ext cx="40320" cy="36720"/>
            </a:xfrm>
            <a:custGeom>
              <a:avLst/>
              <a:gdLst/>
              <a:ahLst/>
              <a:cxnLst/>
              <a:rect l="l" t="t" r="r" b="b"/>
              <a:pathLst>
                <a:path w="112" h="102" extrusionOk="0">
                  <a:moveTo>
                    <a:pt x="108" y="32"/>
                  </a:moveTo>
                  <a:cubicBezTo>
                    <a:pt x="119" y="58"/>
                    <a:pt x="105" y="88"/>
                    <a:pt x="76" y="98"/>
                  </a:cubicBezTo>
                  <a:cubicBezTo>
                    <a:pt x="48" y="109"/>
                    <a:pt x="15" y="96"/>
                    <a:pt x="4" y="69"/>
                  </a:cubicBezTo>
                  <a:cubicBezTo>
                    <a:pt x="-7" y="43"/>
                    <a:pt x="7" y="13"/>
                    <a:pt x="35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8214120" y="388296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9" y="24"/>
                    <a:pt x="21" y="27"/>
                  </a:cubicBezTo>
                  <a:cubicBezTo>
                    <a:pt x="14" y="30"/>
                    <a:pt x="4" y="26"/>
                    <a:pt x="1" y="19"/>
                  </a:cubicBezTo>
                  <a:cubicBezTo>
                    <a:pt x="-2" y="12"/>
                    <a:pt x="3" y="4"/>
                    <a:pt x="10" y="1"/>
                  </a:cubicBezTo>
                  <a:cubicBezTo>
                    <a:pt x="18" y="-2"/>
                    <a:pt x="26" y="2"/>
                    <a:pt x="29" y="9"/>
                  </a:cubicBezTo>
                  <a:close/>
                </a:path>
              </a:pathLst>
            </a:custGeom>
            <a:solidFill>
              <a:srgbClr val="FFD3AC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8141040" y="397764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9" y="9"/>
                  </a:moveTo>
                  <a:cubicBezTo>
                    <a:pt x="32" y="16"/>
                    <a:pt x="29" y="25"/>
                    <a:pt x="21" y="27"/>
                  </a:cubicBezTo>
                  <a:cubicBezTo>
                    <a:pt x="14" y="30"/>
                    <a:pt x="4" y="26"/>
                    <a:pt x="1" y="19"/>
                  </a:cubicBezTo>
                  <a:cubicBezTo>
                    <a:pt x="-2" y="12"/>
                    <a:pt x="3" y="4"/>
                    <a:pt x="10" y="1"/>
                  </a:cubicBezTo>
                  <a:cubicBezTo>
                    <a:pt x="18" y="-2"/>
                    <a:pt x="26" y="1"/>
                    <a:pt x="29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8200800" y="4018680"/>
              <a:ext cx="21960" cy="19800"/>
            </a:xfrm>
            <a:custGeom>
              <a:avLst/>
              <a:gdLst/>
              <a:ahLst/>
              <a:cxnLst/>
              <a:rect l="l" t="t" r="r" b="b"/>
              <a:pathLst>
                <a:path w="61" h="55" extrusionOk="0">
                  <a:moveTo>
                    <a:pt x="59" y="17"/>
                  </a:moveTo>
                  <a:cubicBezTo>
                    <a:pt x="65" y="32"/>
                    <a:pt x="57" y="48"/>
                    <a:pt x="41" y="53"/>
                  </a:cubicBezTo>
                  <a:cubicBezTo>
                    <a:pt x="26" y="59"/>
                    <a:pt x="8" y="52"/>
                    <a:pt x="2" y="38"/>
                  </a:cubicBezTo>
                  <a:cubicBezTo>
                    <a:pt x="-4" y="23"/>
                    <a:pt x="3" y="8"/>
                    <a:pt x="19" y="2"/>
                  </a:cubicBezTo>
                  <a:cubicBezTo>
                    <a:pt x="35" y="-3"/>
                    <a:pt x="52" y="3"/>
                    <a:pt x="59" y="17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8122680" y="406548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19" y="59"/>
                    <a:pt x="105" y="88"/>
                    <a:pt x="76" y="99"/>
                  </a:cubicBezTo>
                  <a:cubicBezTo>
                    <a:pt x="48" y="109"/>
                    <a:pt x="15" y="96"/>
                    <a:pt x="4" y="69"/>
                  </a:cubicBezTo>
                  <a:cubicBezTo>
                    <a:pt x="-7" y="43"/>
                    <a:pt x="7" y="13"/>
                    <a:pt x="36" y="3"/>
                  </a:cubicBezTo>
                  <a:cubicBezTo>
                    <a:pt x="64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8199720" y="4101120"/>
              <a:ext cx="11160" cy="10080"/>
            </a:xfrm>
            <a:custGeom>
              <a:avLst/>
              <a:gdLst/>
              <a:ahLst/>
              <a:cxnLst/>
              <a:rect l="l" t="t" r="r" b="b"/>
              <a:pathLst>
                <a:path w="31" h="28" extrusionOk="0">
                  <a:moveTo>
                    <a:pt x="30" y="9"/>
                  </a:moveTo>
                  <a:cubicBezTo>
                    <a:pt x="33" y="16"/>
                    <a:pt x="29" y="24"/>
                    <a:pt x="21" y="27"/>
                  </a:cubicBezTo>
                  <a:cubicBezTo>
                    <a:pt x="13" y="30"/>
                    <a:pt x="5" y="26"/>
                    <a:pt x="1" y="19"/>
                  </a:cubicBezTo>
                  <a:cubicBezTo>
                    <a:pt x="-2" y="12"/>
                    <a:pt x="2" y="4"/>
                    <a:pt x="10" y="1"/>
                  </a:cubicBezTo>
                  <a:cubicBezTo>
                    <a:pt x="18" y="-2"/>
                    <a:pt x="27" y="2"/>
                    <a:pt x="30" y="9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8118720" y="414864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9" y="18"/>
                  </a:moveTo>
                  <a:cubicBezTo>
                    <a:pt x="65" y="32"/>
                    <a:pt x="58" y="49"/>
                    <a:pt x="42" y="54"/>
                  </a:cubicBezTo>
                  <a:cubicBezTo>
                    <a:pt x="26" y="60"/>
                    <a:pt x="9" y="52"/>
                    <a:pt x="2" y="38"/>
                  </a:cubicBezTo>
                  <a:cubicBezTo>
                    <a:pt x="-4" y="24"/>
                    <a:pt x="5" y="8"/>
                    <a:pt x="20" y="2"/>
                  </a:cubicBezTo>
                  <a:cubicBezTo>
                    <a:pt x="36" y="-4"/>
                    <a:pt x="53" y="4"/>
                    <a:pt x="59" y="18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8168400" y="417240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8" y="32"/>
                  </a:moveTo>
                  <a:cubicBezTo>
                    <a:pt x="120" y="59"/>
                    <a:pt x="106" y="88"/>
                    <a:pt x="77" y="99"/>
                  </a:cubicBezTo>
                  <a:cubicBezTo>
                    <a:pt x="48" y="109"/>
                    <a:pt x="16" y="96"/>
                    <a:pt x="4" y="70"/>
                  </a:cubicBezTo>
                  <a:cubicBezTo>
                    <a:pt x="-7" y="43"/>
                    <a:pt x="7" y="14"/>
                    <a:pt x="36" y="3"/>
                  </a:cubicBezTo>
                  <a:cubicBezTo>
                    <a:pt x="65" y="-7"/>
                    <a:pt x="97" y="6"/>
                    <a:pt x="108" y="3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8169480" y="3855240"/>
              <a:ext cx="80280" cy="1263240"/>
            </a:xfrm>
            <a:custGeom>
              <a:avLst/>
              <a:gdLst/>
              <a:ahLst/>
              <a:cxnLst/>
              <a:rect l="l" t="t" r="r" b="b"/>
              <a:pathLst>
                <a:path w="223" h="3509" extrusionOk="0">
                  <a:moveTo>
                    <a:pt x="20" y="0"/>
                  </a:moveTo>
                  <a:cubicBezTo>
                    <a:pt x="99" y="457"/>
                    <a:pt x="148" y="1078"/>
                    <a:pt x="148" y="1762"/>
                  </a:cubicBezTo>
                  <a:cubicBezTo>
                    <a:pt x="148" y="2502"/>
                    <a:pt x="91" y="3045"/>
                    <a:pt x="0" y="3509"/>
                  </a:cubicBezTo>
                  <a:lnTo>
                    <a:pt x="223" y="3509"/>
                  </a:lnTo>
                  <a:lnTo>
                    <a:pt x="22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7278480" y="3812400"/>
              <a:ext cx="1245600" cy="1461960"/>
            </a:xfrm>
            <a:custGeom>
              <a:avLst/>
              <a:gdLst/>
              <a:ahLst/>
              <a:cxnLst/>
              <a:rect l="l" t="t" r="r" b="b"/>
              <a:pathLst>
                <a:path w="3460" h="4061" extrusionOk="0">
                  <a:moveTo>
                    <a:pt x="2913" y="233"/>
                  </a:moveTo>
                  <a:lnTo>
                    <a:pt x="2766" y="1331"/>
                  </a:lnTo>
                  <a:lnTo>
                    <a:pt x="694" y="1331"/>
                  </a:lnTo>
                  <a:lnTo>
                    <a:pt x="546" y="233"/>
                  </a:lnTo>
                  <a:cubicBezTo>
                    <a:pt x="529" y="100"/>
                    <a:pt x="413" y="0"/>
                    <a:pt x="275" y="0"/>
                  </a:cubicBezTo>
                  <a:lnTo>
                    <a:pt x="0" y="0"/>
                  </a:lnTo>
                  <a:lnTo>
                    <a:pt x="0" y="4061"/>
                  </a:lnTo>
                  <a:lnTo>
                    <a:pt x="3460" y="4061"/>
                  </a:lnTo>
                  <a:lnTo>
                    <a:pt x="3460" y="0"/>
                  </a:lnTo>
                  <a:lnTo>
                    <a:pt x="3184" y="0"/>
                  </a:lnTo>
                  <a:cubicBezTo>
                    <a:pt x="3047" y="0"/>
                    <a:pt x="2931" y="100"/>
                    <a:pt x="2913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7278480" y="3812400"/>
              <a:ext cx="1245600" cy="1461960"/>
            </a:xfrm>
            <a:custGeom>
              <a:avLst/>
              <a:gdLst/>
              <a:ahLst/>
              <a:cxnLst/>
              <a:rect l="l" t="t" r="r" b="b"/>
              <a:pathLst>
                <a:path w="3460" h="4061" extrusionOk="0">
                  <a:moveTo>
                    <a:pt x="3208" y="0"/>
                  </a:moveTo>
                  <a:cubicBezTo>
                    <a:pt x="3237" y="175"/>
                    <a:pt x="3252" y="356"/>
                    <a:pt x="3252" y="540"/>
                  </a:cubicBezTo>
                  <a:cubicBezTo>
                    <a:pt x="3252" y="2279"/>
                    <a:pt x="1907" y="3689"/>
                    <a:pt x="248" y="3689"/>
                  </a:cubicBezTo>
                  <a:cubicBezTo>
                    <a:pt x="165" y="3689"/>
                    <a:pt x="82" y="3685"/>
                    <a:pt x="0" y="3678"/>
                  </a:cubicBezTo>
                  <a:lnTo>
                    <a:pt x="0" y="4061"/>
                  </a:lnTo>
                  <a:lnTo>
                    <a:pt x="3460" y="4061"/>
                  </a:lnTo>
                  <a:lnTo>
                    <a:pt x="3460" y="0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7279920" y="3285360"/>
              <a:ext cx="1244160" cy="399240"/>
            </a:xfrm>
            <a:custGeom>
              <a:avLst/>
              <a:gdLst/>
              <a:ahLst/>
              <a:cxnLst/>
              <a:rect l="l" t="t" r="r" b="b"/>
              <a:pathLst>
                <a:path w="3456" h="1109" extrusionOk="0">
                  <a:moveTo>
                    <a:pt x="1259" y="63"/>
                  </a:moveTo>
                  <a:cubicBezTo>
                    <a:pt x="2159" y="63"/>
                    <a:pt x="2958" y="475"/>
                    <a:pt x="3456" y="1109"/>
                  </a:cubicBezTo>
                  <a:lnTo>
                    <a:pt x="3456" y="411"/>
                  </a:lnTo>
                  <a:cubicBezTo>
                    <a:pt x="3456" y="185"/>
                    <a:pt x="3267" y="0"/>
                    <a:pt x="3036" y="0"/>
                  </a:cubicBezTo>
                  <a:lnTo>
                    <a:pt x="415" y="0"/>
                  </a:lnTo>
                  <a:cubicBezTo>
                    <a:pt x="205" y="0"/>
                    <a:pt x="29" y="154"/>
                    <a:pt x="0" y="353"/>
                  </a:cubicBezTo>
                  <a:cubicBezTo>
                    <a:pt x="377" y="168"/>
                    <a:pt x="805" y="63"/>
                    <a:pt x="1259" y="63"/>
                  </a:cubicBez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7532640" y="4446720"/>
              <a:ext cx="700920" cy="827640"/>
            </a:xfrm>
            <a:custGeom>
              <a:avLst/>
              <a:gdLst/>
              <a:ahLst/>
              <a:cxnLst/>
              <a:rect l="l" t="t" r="r" b="b"/>
              <a:pathLst>
                <a:path w="1947" h="2299" extrusionOk="0">
                  <a:moveTo>
                    <a:pt x="0" y="0"/>
                  </a:moveTo>
                  <a:lnTo>
                    <a:pt x="1947" y="0"/>
                  </a:lnTo>
                  <a:lnTo>
                    <a:pt x="1947" y="2299"/>
                  </a:lnTo>
                  <a:lnTo>
                    <a:pt x="0" y="2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8524080" y="4010760"/>
              <a:ext cx="442800" cy="1262880"/>
            </a:xfrm>
            <a:custGeom>
              <a:avLst/>
              <a:gdLst/>
              <a:ahLst/>
              <a:cxnLst/>
              <a:rect l="l" t="t" r="r" b="b"/>
              <a:pathLst>
                <a:path w="1230" h="3508" extrusionOk="0">
                  <a:moveTo>
                    <a:pt x="0" y="94"/>
                  </a:moveTo>
                  <a:lnTo>
                    <a:pt x="403" y="0"/>
                  </a:lnTo>
                  <a:lnTo>
                    <a:pt x="1230" y="3415"/>
                  </a:lnTo>
                  <a:lnTo>
                    <a:pt x="827" y="3508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8524080" y="4010760"/>
              <a:ext cx="235080" cy="405720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0" y="94"/>
                  </a:moveTo>
                  <a:lnTo>
                    <a:pt x="403" y="0"/>
                  </a:lnTo>
                  <a:lnTo>
                    <a:pt x="653" y="1034"/>
                  </a:lnTo>
                  <a:lnTo>
                    <a:pt x="250" y="1127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8565480" y="4068000"/>
              <a:ext cx="21960" cy="19800"/>
            </a:xfrm>
            <a:custGeom>
              <a:avLst/>
              <a:gdLst/>
              <a:ahLst/>
              <a:cxnLst/>
              <a:rect l="l" t="t" r="r" b="b"/>
              <a:pathLst>
                <a:path w="61" h="55" extrusionOk="0">
                  <a:moveTo>
                    <a:pt x="56" y="11"/>
                  </a:moveTo>
                  <a:cubicBezTo>
                    <a:pt x="65" y="24"/>
                    <a:pt x="61" y="41"/>
                    <a:pt x="47" y="50"/>
                  </a:cubicBezTo>
                  <a:cubicBezTo>
                    <a:pt x="34" y="59"/>
                    <a:pt x="15" y="56"/>
                    <a:pt x="5" y="44"/>
                  </a:cubicBezTo>
                  <a:cubicBezTo>
                    <a:pt x="-4" y="31"/>
                    <a:pt x="0" y="14"/>
                    <a:pt x="14" y="5"/>
                  </a:cubicBezTo>
                  <a:cubicBezTo>
                    <a:pt x="27" y="-4"/>
                    <a:pt x="46" y="-2"/>
                    <a:pt x="56" y="11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8622360" y="4089600"/>
              <a:ext cx="40320" cy="37080"/>
            </a:xfrm>
            <a:custGeom>
              <a:avLst/>
              <a:gdLst/>
              <a:ahLst/>
              <a:cxnLst/>
              <a:rect l="l" t="t" r="r" b="b"/>
              <a:pathLst>
                <a:path w="112" h="103" extrusionOk="0">
                  <a:moveTo>
                    <a:pt x="102" y="21"/>
                  </a:moveTo>
                  <a:cubicBezTo>
                    <a:pt x="119" y="44"/>
                    <a:pt x="113" y="76"/>
                    <a:pt x="87" y="93"/>
                  </a:cubicBezTo>
                  <a:cubicBezTo>
                    <a:pt x="61" y="109"/>
                    <a:pt x="27" y="104"/>
                    <a:pt x="10" y="81"/>
                  </a:cubicBezTo>
                  <a:cubicBezTo>
                    <a:pt x="-8" y="58"/>
                    <a:pt x="0" y="26"/>
                    <a:pt x="25" y="9"/>
                  </a:cubicBezTo>
                  <a:cubicBezTo>
                    <a:pt x="51" y="-7"/>
                    <a:pt x="85" y="-2"/>
                    <a:pt x="102" y="21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8641800" y="4045680"/>
              <a:ext cx="10800" cy="9720"/>
            </a:xfrm>
            <a:custGeom>
              <a:avLst/>
              <a:gdLst/>
              <a:ahLst/>
              <a:cxnLst/>
              <a:rect l="l" t="t" r="r" b="b"/>
              <a:pathLst>
                <a:path w="30" h="27" extrusionOk="0">
                  <a:moveTo>
                    <a:pt x="27" y="5"/>
                  </a:moveTo>
                  <a:cubicBezTo>
                    <a:pt x="32" y="11"/>
                    <a:pt x="30" y="20"/>
                    <a:pt x="23" y="24"/>
                  </a:cubicBezTo>
                  <a:cubicBezTo>
                    <a:pt x="16" y="29"/>
                    <a:pt x="7" y="27"/>
                    <a:pt x="2" y="21"/>
                  </a:cubicBezTo>
                  <a:cubicBezTo>
                    <a:pt x="-2" y="15"/>
                    <a:pt x="-1" y="7"/>
                    <a:pt x="6" y="2"/>
                  </a:cubicBezTo>
                  <a:cubicBezTo>
                    <a:pt x="13" y="-2"/>
                    <a:pt x="23" y="-1"/>
                    <a:pt x="27" y="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8592840" y="415404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8" y="5"/>
                  </a:moveTo>
                  <a:cubicBezTo>
                    <a:pt x="32" y="11"/>
                    <a:pt x="31" y="21"/>
                    <a:pt x="24" y="25"/>
                  </a:cubicBezTo>
                  <a:cubicBezTo>
                    <a:pt x="18" y="30"/>
                    <a:pt x="7" y="28"/>
                    <a:pt x="2" y="21"/>
                  </a:cubicBezTo>
                  <a:cubicBezTo>
                    <a:pt x="-2" y="15"/>
                    <a:pt x="0" y="7"/>
                    <a:pt x="7" y="2"/>
                  </a:cubicBezTo>
                  <a:cubicBezTo>
                    <a:pt x="14" y="-2"/>
                    <a:pt x="23" y="-1"/>
                    <a:pt x="28" y="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8661600" y="417888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6" y="12"/>
                  </a:moveTo>
                  <a:cubicBezTo>
                    <a:pt x="65" y="24"/>
                    <a:pt x="61" y="42"/>
                    <a:pt x="47" y="51"/>
                  </a:cubicBezTo>
                  <a:cubicBezTo>
                    <a:pt x="34" y="60"/>
                    <a:pt x="15" y="57"/>
                    <a:pt x="5" y="44"/>
                  </a:cubicBezTo>
                  <a:cubicBezTo>
                    <a:pt x="-4" y="32"/>
                    <a:pt x="0" y="14"/>
                    <a:pt x="14" y="5"/>
                  </a:cubicBezTo>
                  <a:cubicBezTo>
                    <a:pt x="27" y="-4"/>
                    <a:pt x="46" y="-1"/>
                    <a:pt x="56" y="1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8598600" y="4239720"/>
              <a:ext cx="39960" cy="37080"/>
            </a:xfrm>
            <a:custGeom>
              <a:avLst/>
              <a:gdLst/>
              <a:ahLst/>
              <a:cxnLst/>
              <a:rect l="l" t="t" r="r" b="b"/>
              <a:pathLst>
                <a:path w="111" h="103" extrusionOk="0">
                  <a:moveTo>
                    <a:pt x="102" y="21"/>
                  </a:moveTo>
                  <a:cubicBezTo>
                    <a:pt x="119" y="44"/>
                    <a:pt x="112" y="76"/>
                    <a:pt x="87" y="93"/>
                  </a:cubicBezTo>
                  <a:cubicBezTo>
                    <a:pt x="61" y="109"/>
                    <a:pt x="27" y="104"/>
                    <a:pt x="10" y="81"/>
                  </a:cubicBezTo>
                  <a:cubicBezTo>
                    <a:pt x="-8" y="58"/>
                    <a:pt x="-1" y="26"/>
                    <a:pt x="25" y="9"/>
                  </a:cubicBezTo>
                  <a:cubicBezTo>
                    <a:pt x="50" y="-7"/>
                    <a:pt x="85" y="-2"/>
                    <a:pt x="102" y="21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8679240" y="4260960"/>
              <a:ext cx="10800" cy="1008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28" y="6"/>
                  </a:moveTo>
                  <a:cubicBezTo>
                    <a:pt x="32" y="12"/>
                    <a:pt x="31" y="21"/>
                    <a:pt x="24" y="25"/>
                  </a:cubicBezTo>
                  <a:cubicBezTo>
                    <a:pt x="17" y="30"/>
                    <a:pt x="7" y="28"/>
                    <a:pt x="3" y="22"/>
                  </a:cubicBezTo>
                  <a:cubicBezTo>
                    <a:pt x="-2" y="16"/>
                    <a:pt x="0" y="7"/>
                    <a:pt x="7" y="2"/>
                  </a:cubicBezTo>
                  <a:cubicBezTo>
                    <a:pt x="14" y="-2"/>
                    <a:pt x="23" y="-1"/>
                    <a:pt x="28" y="6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8612640" y="4323960"/>
              <a:ext cx="21960" cy="20160"/>
            </a:xfrm>
            <a:custGeom>
              <a:avLst/>
              <a:gdLst/>
              <a:ahLst/>
              <a:cxnLst/>
              <a:rect l="l" t="t" r="r" b="b"/>
              <a:pathLst>
                <a:path w="61" h="56" extrusionOk="0">
                  <a:moveTo>
                    <a:pt x="56" y="12"/>
                  </a:moveTo>
                  <a:cubicBezTo>
                    <a:pt x="65" y="24"/>
                    <a:pt x="61" y="42"/>
                    <a:pt x="47" y="51"/>
                  </a:cubicBezTo>
                  <a:cubicBezTo>
                    <a:pt x="34" y="60"/>
                    <a:pt x="15" y="57"/>
                    <a:pt x="5" y="44"/>
                  </a:cubicBezTo>
                  <a:cubicBezTo>
                    <a:pt x="-4" y="32"/>
                    <a:pt x="0" y="14"/>
                    <a:pt x="14" y="5"/>
                  </a:cubicBezTo>
                  <a:cubicBezTo>
                    <a:pt x="27" y="-4"/>
                    <a:pt x="46" y="-1"/>
                    <a:pt x="56" y="1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8668440" y="4333320"/>
              <a:ext cx="39960" cy="37080"/>
            </a:xfrm>
            <a:custGeom>
              <a:avLst/>
              <a:gdLst/>
              <a:ahLst/>
              <a:cxnLst/>
              <a:rect l="l" t="t" r="r" b="b"/>
              <a:pathLst>
                <a:path w="111" h="103" extrusionOk="0">
                  <a:moveTo>
                    <a:pt x="102" y="22"/>
                  </a:moveTo>
                  <a:cubicBezTo>
                    <a:pt x="119" y="45"/>
                    <a:pt x="112" y="77"/>
                    <a:pt x="87" y="93"/>
                  </a:cubicBezTo>
                  <a:cubicBezTo>
                    <a:pt x="61" y="110"/>
                    <a:pt x="27" y="105"/>
                    <a:pt x="9" y="82"/>
                  </a:cubicBezTo>
                  <a:cubicBezTo>
                    <a:pt x="-8" y="59"/>
                    <a:pt x="-1" y="26"/>
                    <a:pt x="25" y="10"/>
                  </a:cubicBezTo>
                  <a:cubicBezTo>
                    <a:pt x="50" y="-7"/>
                    <a:pt x="85" y="-1"/>
                    <a:pt x="102" y="2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8597520" y="4011480"/>
              <a:ext cx="369360" cy="1247760"/>
            </a:xfrm>
            <a:custGeom>
              <a:avLst/>
              <a:gdLst/>
              <a:ahLst/>
              <a:cxnLst/>
              <a:rect l="l" t="t" r="r" b="b"/>
              <a:pathLst>
                <a:path w="1026" h="3466" extrusionOk="0">
                  <a:moveTo>
                    <a:pt x="0" y="46"/>
                  </a:moveTo>
                  <a:cubicBezTo>
                    <a:pt x="185" y="473"/>
                    <a:pt x="379" y="1066"/>
                    <a:pt x="540" y="1732"/>
                  </a:cubicBezTo>
                  <a:cubicBezTo>
                    <a:pt x="714" y="2452"/>
                    <a:pt x="787" y="2993"/>
                    <a:pt x="808" y="3466"/>
                  </a:cubicBezTo>
                  <a:lnTo>
                    <a:pt x="1026" y="3415"/>
                  </a:lnTo>
                  <a:lnTo>
                    <a:pt x="199" y="0"/>
                  </a:lnTo>
                  <a:lnTo>
                    <a:pt x="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1C385C">
                <a:alpha val="88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60"/>
          <p:cNvGrpSpPr/>
          <p:nvPr/>
        </p:nvGrpSpPr>
        <p:grpSpPr>
          <a:xfrm>
            <a:off x="6545014" y="3335417"/>
            <a:ext cx="556524" cy="1072276"/>
            <a:chOff x="7938968" y="2974521"/>
            <a:chExt cx="702948" cy="1354397"/>
          </a:xfrm>
        </p:grpSpPr>
        <p:sp>
          <p:nvSpPr>
            <p:cNvPr id="1255" name="Google Shape;1255;p60"/>
            <p:cNvSpPr/>
            <p:nvPr/>
          </p:nvSpPr>
          <p:spPr>
            <a:xfrm flipH="1">
              <a:off x="8241597" y="4227511"/>
              <a:ext cx="400319" cy="69021"/>
            </a:xfrm>
            <a:custGeom>
              <a:avLst/>
              <a:gdLst/>
              <a:ahLst/>
              <a:cxnLst/>
              <a:rect l="l" t="t" r="r" b="b"/>
              <a:pathLst>
                <a:path w="754" h="130" extrusionOk="0">
                  <a:moveTo>
                    <a:pt x="696" y="1"/>
                  </a:moveTo>
                  <a:lnTo>
                    <a:pt x="88" y="6"/>
                  </a:lnTo>
                  <a:cubicBezTo>
                    <a:pt x="88" y="6"/>
                    <a:pt x="68" y="25"/>
                    <a:pt x="51" y="46"/>
                  </a:cubicBezTo>
                  <a:cubicBezTo>
                    <a:pt x="50" y="45"/>
                    <a:pt x="49" y="45"/>
                    <a:pt x="48" y="45"/>
                  </a:cubicBezTo>
                  <a:cubicBezTo>
                    <a:pt x="48" y="45"/>
                    <a:pt x="-18" y="123"/>
                    <a:pt x="5" y="130"/>
                  </a:cubicBezTo>
                  <a:cubicBezTo>
                    <a:pt x="16" y="133"/>
                    <a:pt x="35" y="117"/>
                    <a:pt x="48" y="97"/>
                  </a:cubicBezTo>
                  <a:cubicBezTo>
                    <a:pt x="75" y="97"/>
                    <a:pt x="125" y="75"/>
                    <a:pt x="173" y="79"/>
                  </a:cubicBezTo>
                  <a:cubicBezTo>
                    <a:pt x="183" y="99"/>
                    <a:pt x="198" y="125"/>
                    <a:pt x="211" y="124"/>
                  </a:cubicBezTo>
                  <a:cubicBezTo>
                    <a:pt x="221" y="122"/>
                    <a:pt x="218" y="103"/>
                    <a:pt x="208" y="86"/>
                  </a:cubicBezTo>
                  <a:cubicBezTo>
                    <a:pt x="267" y="106"/>
                    <a:pt x="254" y="100"/>
                    <a:pt x="325" y="81"/>
                  </a:cubicBezTo>
                  <a:cubicBezTo>
                    <a:pt x="328" y="80"/>
                    <a:pt x="330" y="79"/>
                    <a:pt x="332" y="79"/>
                  </a:cubicBezTo>
                  <a:cubicBezTo>
                    <a:pt x="314" y="90"/>
                    <a:pt x="299" y="100"/>
                    <a:pt x="304" y="105"/>
                  </a:cubicBezTo>
                  <a:cubicBezTo>
                    <a:pt x="313" y="112"/>
                    <a:pt x="369" y="87"/>
                    <a:pt x="386" y="67"/>
                  </a:cubicBezTo>
                  <a:cubicBezTo>
                    <a:pt x="397" y="68"/>
                    <a:pt x="407" y="71"/>
                    <a:pt x="431" y="78"/>
                  </a:cubicBezTo>
                  <a:cubicBezTo>
                    <a:pt x="449" y="95"/>
                    <a:pt x="479" y="122"/>
                    <a:pt x="491" y="118"/>
                  </a:cubicBezTo>
                  <a:cubicBezTo>
                    <a:pt x="499" y="115"/>
                    <a:pt x="492" y="103"/>
                    <a:pt x="480" y="90"/>
                  </a:cubicBezTo>
                  <a:cubicBezTo>
                    <a:pt x="536" y="104"/>
                    <a:pt x="555" y="104"/>
                    <a:pt x="605" y="89"/>
                  </a:cubicBezTo>
                  <a:cubicBezTo>
                    <a:pt x="623" y="83"/>
                    <a:pt x="637" y="81"/>
                    <a:pt x="651" y="81"/>
                  </a:cubicBezTo>
                  <a:cubicBezTo>
                    <a:pt x="673" y="93"/>
                    <a:pt x="697" y="104"/>
                    <a:pt x="705" y="99"/>
                  </a:cubicBezTo>
                  <a:cubicBezTo>
                    <a:pt x="710" y="96"/>
                    <a:pt x="706" y="90"/>
                    <a:pt x="697" y="83"/>
                  </a:cubicBezTo>
                  <a:cubicBezTo>
                    <a:pt x="710" y="85"/>
                    <a:pt x="723" y="86"/>
                    <a:pt x="739" y="84"/>
                  </a:cubicBezTo>
                  <a:cubicBezTo>
                    <a:pt x="789" y="81"/>
                    <a:pt x="696" y="0"/>
                    <a:pt x="696" y="0"/>
                  </a:cubicBezTo>
                  <a:lnTo>
                    <a:pt x="6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1800" rIns="900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0"/>
            <p:cNvSpPr/>
            <p:nvPr/>
          </p:nvSpPr>
          <p:spPr>
            <a:xfrm flipH="1">
              <a:off x="7938969" y="2974521"/>
              <a:ext cx="679056" cy="1273164"/>
            </a:xfrm>
            <a:custGeom>
              <a:avLst/>
              <a:gdLst/>
              <a:ahLst/>
              <a:cxnLst/>
              <a:rect l="l" t="t" r="r" b="b"/>
              <a:pathLst>
                <a:path w="1279" h="2398" extrusionOk="0">
                  <a:moveTo>
                    <a:pt x="687" y="0"/>
                  </a:moveTo>
                  <a:cubicBezTo>
                    <a:pt x="687" y="0"/>
                    <a:pt x="39" y="1036"/>
                    <a:pt x="12" y="1190"/>
                  </a:cubicBezTo>
                  <a:cubicBezTo>
                    <a:pt x="-15" y="1343"/>
                    <a:pt x="12" y="2398"/>
                    <a:pt x="12" y="2398"/>
                  </a:cubicBezTo>
                  <a:lnTo>
                    <a:pt x="687" y="2398"/>
                  </a:lnTo>
                  <a:lnTo>
                    <a:pt x="687" y="1265"/>
                  </a:lnTo>
                  <a:lnTo>
                    <a:pt x="1279" y="326"/>
                  </a:lnTo>
                  <a:cubicBezTo>
                    <a:pt x="1279" y="326"/>
                    <a:pt x="1160" y="3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0"/>
            <p:cNvSpPr/>
            <p:nvPr/>
          </p:nvSpPr>
          <p:spPr>
            <a:xfrm flipH="1">
              <a:off x="7938969" y="2974521"/>
              <a:ext cx="637644" cy="671623"/>
            </a:xfrm>
            <a:custGeom>
              <a:avLst/>
              <a:gdLst/>
              <a:ahLst/>
              <a:cxnLst/>
              <a:rect l="l" t="t" r="r" b="b"/>
              <a:pathLst>
                <a:path w="1201" h="1265" extrusionOk="0">
                  <a:moveTo>
                    <a:pt x="609" y="0"/>
                  </a:moveTo>
                  <a:cubicBezTo>
                    <a:pt x="609" y="0"/>
                    <a:pt x="217" y="600"/>
                    <a:pt x="0" y="1035"/>
                  </a:cubicBezTo>
                  <a:cubicBezTo>
                    <a:pt x="164" y="1012"/>
                    <a:pt x="420" y="1053"/>
                    <a:pt x="609" y="1265"/>
                  </a:cubicBezTo>
                  <a:lnTo>
                    <a:pt x="1201" y="326"/>
                  </a:lnTo>
                  <a:cubicBezTo>
                    <a:pt x="1201" y="326"/>
                    <a:pt x="1082" y="3"/>
                    <a:pt x="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0"/>
            <p:cNvSpPr/>
            <p:nvPr/>
          </p:nvSpPr>
          <p:spPr>
            <a:xfrm flipH="1">
              <a:off x="8189566" y="3040887"/>
              <a:ext cx="59464" cy="83887"/>
            </a:xfrm>
            <a:custGeom>
              <a:avLst/>
              <a:gdLst/>
              <a:ahLst/>
              <a:cxnLst/>
              <a:rect l="l" t="t" r="r" b="b"/>
              <a:pathLst>
                <a:path w="112" h="158" extrusionOk="0">
                  <a:moveTo>
                    <a:pt x="82" y="96"/>
                  </a:moveTo>
                  <a:cubicBezTo>
                    <a:pt x="54" y="139"/>
                    <a:pt x="20" y="165"/>
                    <a:pt x="6" y="157"/>
                  </a:cubicBezTo>
                  <a:cubicBezTo>
                    <a:pt x="-9" y="148"/>
                    <a:pt x="3" y="107"/>
                    <a:pt x="30" y="64"/>
                  </a:cubicBezTo>
                  <a:cubicBezTo>
                    <a:pt x="58" y="21"/>
                    <a:pt x="91" y="-7"/>
                    <a:pt x="106" y="2"/>
                  </a:cubicBezTo>
                  <a:cubicBezTo>
                    <a:pt x="120" y="11"/>
                    <a:pt x="110" y="53"/>
                    <a:pt x="82" y="96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11875" rIns="90000" bIns="11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0"/>
            <p:cNvSpPr/>
            <p:nvPr/>
          </p:nvSpPr>
          <p:spPr>
            <a:xfrm flipH="1">
              <a:off x="8211334" y="3167779"/>
              <a:ext cx="45129" cy="63711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2" y="72"/>
                  </a:moveTo>
                  <a:cubicBezTo>
                    <a:pt x="41" y="105"/>
                    <a:pt x="15" y="125"/>
                    <a:pt x="5" y="119"/>
                  </a:cubicBezTo>
                  <a:cubicBezTo>
                    <a:pt x="-6" y="112"/>
                    <a:pt x="2" y="80"/>
                    <a:pt x="23" y="48"/>
                  </a:cubicBezTo>
                  <a:cubicBezTo>
                    <a:pt x="44" y="16"/>
                    <a:pt x="69" y="-5"/>
                    <a:pt x="80" y="2"/>
                  </a:cubicBezTo>
                  <a:cubicBezTo>
                    <a:pt x="90" y="8"/>
                    <a:pt x="83" y="40"/>
                    <a:pt x="62" y="7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0"/>
            <p:cNvSpPr/>
            <p:nvPr/>
          </p:nvSpPr>
          <p:spPr>
            <a:xfrm flipH="1">
              <a:off x="8128524" y="3114729"/>
              <a:ext cx="34510" cy="48845"/>
            </a:xfrm>
            <a:custGeom>
              <a:avLst/>
              <a:gdLst/>
              <a:ahLst/>
              <a:cxnLst/>
              <a:rect l="l" t="t" r="r" b="b"/>
              <a:pathLst>
                <a:path w="65" h="92" extrusionOk="0">
                  <a:moveTo>
                    <a:pt x="48" y="55"/>
                  </a:moveTo>
                  <a:cubicBezTo>
                    <a:pt x="32" y="80"/>
                    <a:pt x="12" y="96"/>
                    <a:pt x="4" y="91"/>
                  </a:cubicBezTo>
                  <a:cubicBezTo>
                    <a:pt x="-4" y="86"/>
                    <a:pt x="2" y="62"/>
                    <a:pt x="18" y="37"/>
                  </a:cubicBezTo>
                  <a:cubicBezTo>
                    <a:pt x="34" y="12"/>
                    <a:pt x="54" y="-4"/>
                    <a:pt x="62" y="1"/>
                  </a:cubicBezTo>
                  <a:cubicBezTo>
                    <a:pt x="70" y="7"/>
                    <a:pt x="64" y="31"/>
                    <a:pt x="48" y="5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0"/>
            <p:cNvSpPr/>
            <p:nvPr/>
          </p:nvSpPr>
          <p:spPr>
            <a:xfrm flipH="1">
              <a:off x="8083726" y="3215562"/>
              <a:ext cx="34510" cy="48845"/>
            </a:xfrm>
            <a:custGeom>
              <a:avLst/>
              <a:gdLst/>
              <a:ahLst/>
              <a:cxnLst/>
              <a:rect l="l" t="t" r="r" b="b"/>
              <a:pathLst>
                <a:path w="65" h="92" extrusionOk="0">
                  <a:moveTo>
                    <a:pt x="48" y="55"/>
                  </a:moveTo>
                  <a:cubicBezTo>
                    <a:pt x="32" y="80"/>
                    <a:pt x="12" y="96"/>
                    <a:pt x="4" y="91"/>
                  </a:cubicBezTo>
                  <a:cubicBezTo>
                    <a:pt x="-4" y="86"/>
                    <a:pt x="2" y="61"/>
                    <a:pt x="18" y="37"/>
                  </a:cubicBezTo>
                  <a:cubicBezTo>
                    <a:pt x="34" y="12"/>
                    <a:pt x="54" y="-4"/>
                    <a:pt x="62" y="1"/>
                  </a:cubicBezTo>
                  <a:cubicBezTo>
                    <a:pt x="70" y="6"/>
                    <a:pt x="64" y="31"/>
                    <a:pt x="48" y="5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0"/>
            <p:cNvSpPr/>
            <p:nvPr/>
          </p:nvSpPr>
          <p:spPr>
            <a:xfrm flipH="1">
              <a:off x="8123302" y="3344578"/>
              <a:ext cx="59995" cy="83887"/>
            </a:xfrm>
            <a:custGeom>
              <a:avLst/>
              <a:gdLst/>
              <a:ahLst/>
              <a:cxnLst/>
              <a:rect l="l" t="t" r="r" b="b"/>
              <a:pathLst>
                <a:path w="113" h="158" extrusionOk="0">
                  <a:moveTo>
                    <a:pt x="83" y="95"/>
                  </a:moveTo>
                  <a:cubicBezTo>
                    <a:pt x="55" y="138"/>
                    <a:pt x="21" y="166"/>
                    <a:pt x="7" y="157"/>
                  </a:cubicBezTo>
                  <a:cubicBezTo>
                    <a:pt x="-8" y="148"/>
                    <a:pt x="3" y="106"/>
                    <a:pt x="31" y="63"/>
                  </a:cubicBezTo>
                  <a:cubicBezTo>
                    <a:pt x="59" y="20"/>
                    <a:pt x="92" y="-7"/>
                    <a:pt x="107" y="2"/>
                  </a:cubicBezTo>
                  <a:cubicBezTo>
                    <a:pt x="121" y="10"/>
                    <a:pt x="111" y="52"/>
                    <a:pt x="83" y="9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11875" rIns="90000" bIns="11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0"/>
            <p:cNvSpPr/>
            <p:nvPr/>
          </p:nvSpPr>
          <p:spPr>
            <a:xfrm flipH="1">
              <a:off x="8232672" y="3268655"/>
              <a:ext cx="34510" cy="48314"/>
            </a:xfrm>
            <a:custGeom>
              <a:avLst/>
              <a:gdLst/>
              <a:ahLst/>
              <a:cxnLst/>
              <a:rect l="l" t="t" r="r" b="b"/>
              <a:pathLst>
                <a:path w="65" h="91" extrusionOk="0">
                  <a:moveTo>
                    <a:pt x="48" y="55"/>
                  </a:moveTo>
                  <a:cubicBezTo>
                    <a:pt x="32" y="79"/>
                    <a:pt x="12" y="95"/>
                    <a:pt x="4" y="90"/>
                  </a:cubicBezTo>
                  <a:cubicBezTo>
                    <a:pt x="-4" y="85"/>
                    <a:pt x="2" y="60"/>
                    <a:pt x="18" y="36"/>
                  </a:cubicBezTo>
                  <a:cubicBezTo>
                    <a:pt x="34" y="11"/>
                    <a:pt x="54" y="-4"/>
                    <a:pt x="62" y="1"/>
                  </a:cubicBezTo>
                  <a:cubicBezTo>
                    <a:pt x="70" y="6"/>
                    <a:pt x="64" y="30"/>
                    <a:pt x="48" y="5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0"/>
            <p:cNvSpPr/>
            <p:nvPr/>
          </p:nvSpPr>
          <p:spPr>
            <a:xfrm flipH="1">
              <a:off x="8303185" y="3208129"/>
              <a:ext cx="45129" cy="63711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2" y="72"/>
                  </a:moveTo>
                  <a:cubicBezTo>
                    <a:pt x="41" y="105"/>
                    <a:pt x="16" y="125"/>
                    <a:pt x="5" y="119"/>
                  </a:cubicBezTo>
                  <a:cubicBezTo>
                    <a:pt x="-6" y="112"/>
                    <a:pt x="2" y="80"/>
                    <a:pt x="23" y="48"/>
                  </a:cubicBezTo>
                  <a:cubicBezTo>
                    <a:pt x="44" y="16"/>
                    <a:pt x="70" y="-5"/>
                    <a:pt x="81" y="2"/>
                  </a:cubicBezTo>
                  <a:cubicBezTo>
                    <a:pt x="91" y="8"/>
                    <a:pt x="83" y="40"/>
                    <a:pt x="62" y="7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0"/>
            <p:cNvSpPr/>
            <p:nvPr/>
          </p:nvSpPr>
          <p:spPr>
            <a:xfrm flipH="1">
              <a:off x="8380700" y="3327057"/>
              <a:ext cx="34510" cy="48314"/>
            </a:xfrm>
            <a:custGeom>
              <a:avLst/>
              <a:gdLst/>
              <a:ahLst/>
              <a:cxnLst/>
              <a:rect l="l" t="t" r="r" b="b"/>
              <a:pathLst>
                <a:path w="65" h="91" extrusionOk="0">
                  <a:moveTo>
                    <a:pt x="48" y="55"/>
                  </a:moveTo>
                  <a:cubicBezTo>
                    <a:pt x="32" y="80"/>
                    <a:pt x="12" y="95"/>
                    <a:pt x="4" y="90"/>
                  </a:cubicBezTo>
                  <a:cubicBezTo>
                    <a:pt x="-4" y="84"/>
                    <a:pt x="2" y="61"/>
                    <a:pt x="18" y="37"/>
                  </a:cubicBezTo>
                  <a:cubicBezTo>
                    <a:pt x="34" y="12"/>
                    <a:pt x="54" y="-4"/>
                    <a:pt x="62" y="1"/>
                  </a:cubicBezTo>
                  <a:cubicBezTo>
                    <a:pt x="70" y="6"/>
                    <a:pt x="64" y="30"/>
                    <a:pt x="48" y="55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0"/>
            <p:cNvSpPr/>
            <p:nvPr/>
          </p:nvSpPr>
          <p:spPr>
            <a:xfrm flipH="1">
              <a:off x="8345164" y="3381743"/>
              <a:ext cx="45129" cy="63711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2" y="72"/>
                  </a:moveTo>
                  <a:cubicBezTo>
                    <a:pt x="41" y="105"/>
                    <a:pt x="15" y="125"/>
                    <a:pt x="5" y="119"/>
                  </a:cubicBezTo>
                  <a:cubicBezTo>
                    <a:pt x="-6" y="112"/>
                    <a:pt x="2" y="80"/>
                    <a:pt x="23" y="48"/>
                  </a:cubicBezTo>
                  <a:cubicBezTo>
                    <a:pt x="44" y="16"/>
                    <a:pt x="69" y="-5"/>
                    <a:pt x="80" y="2"/>
                  </a:cubicBezTo>
                  <a:cubicBezTo>
                    <a:pt x="90" y="8"/>
                    <a:pt x="83" y="40"/>
                    <a:pt x="62" y="72"/>
                  </a:cubicBezTo>
                  <a:close/>
                </a:path>
              </a:pathLst>
            </a:custGeom>
            <a:solidFill>
              <a:srgbClr val="FFFFFF">
                <a:alpha val="31650"/>
              </a:srgbClr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0"/>
            <p:cNvSpPr/>
            <p:nvPr/>
          </p:nvSpPr>
          <p:spPr>
            <a:xfrm flipH="1">
              <a:off x="7938968" y="3045665"/>
              <a:ext cx="432706" cy="1202020"/>
            </a:xfrm>
            <a:custGeom>
              <a:avLst/>
              <a:gdLst/>
              <a:ahLst/>
              <a:cxnLst/>
              <a:rect l="l" t="t" r="r" b="b"/>
              <a:pathLst>
                <a:path w="815" h="2264" extrusionOk="0">
                  <a:moveTo>
                    <a:pt x="223" y="1131"/>
                  </a:moveTo>
                  <a:lnTo>
                    <a:pt x="815" y="192"/>
                  </a:lnTo>
                  <a:cubicBezTo>
                    <a:pt x="815" y="192"/>
                    <a:pt x="777" y="90"/>
                    <a:pt x="660" y="0"/>
                  </a:cubicBezTo>
                  <a:cubicBezTo>
                    <a:pt x="432" y="311"/>
                    <a:pt x="27" y="898"/>
                    <a:pt x="5" y="1199"/>
                  </a:cubicBezTo>
                  <a:cubicBezTo>
                    <a:pt x="-9" y="1397"/>
                    <a:pt x="8" y="1845"/>
                    <a:pt x="30" y="2264"/>
                  </a:cubicBezTo>
                  <a:lnTo>
                    <a:pt x="223" y="2264"/>
                  </a:lnTo>
                  <a:lnTo>
                    <a:pt x="223" y="1131"/>
                  </a:lnTo>
                  <a:close/>
                </a:path>
              </a:pathLst>
            </a:custGeom>
            <a:solidFill>
              <a:srgbClr val="1C385C">
                <a:alpha val="2089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0"/>
            <p:cNvSpPr/>
            <p:nvPr/>
          </p:nvSpPr>
          <p:spPr>
            <a:xfrm flipH="1">
              <a:off x="8438571" y="4292284"/>
              <a:ext cx="41943" cy="27077"/>
            </a:xfrm>
            <a:custGeom>
              <a:avLst/>
              <a:gdLst/>
              <a:ahLst/>
              <a:cxnLst/>
              <a:rect l="l" t="t" r="r" b="b"/>
              <a:pathLst>
                <a:path w="79" h="51" extrusionOk="0">
                  <a:moveTo>
                    <a:pt x="58" y="11"/>
                  </a:moveTo>
                  <a:cubicBezTo>
                    <a:pt x="78" y="22"/>
                    <a:pt x="85" y="39"/>
                    <a:pt x="75" y="48"/>
                  </a:cubicBezTo>
                  <a:cubicBezTo>
                    <a:pt x="64" y="57"/>
                    <a:pt x="56" y="47"/>
                    <a:pt x="36" y="36"/>
                  </a:cubicBezTo>
                  <a:cubicBezTo>
                    <a:pt x="17" y="24"/>
                    <a:pt x="-8" y="16"/>
                    <a:pt x="3" y="7"/>
                  </a:cubicBezTo>
                  <a:cubicBezTo>
                    <a:pt x="13" y="-3"/>
                    <a:pt x="38" y="-1"/>
                    <a:pt x="58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0"/>
            <p:cNvSpPr/>
            <p:nvPr/>
          </p:nvSpPr>
          <p:spPr>
            <a:xfrm flipH="1">
              <a:off x="8285664" y="4280073"/>
              <a:ext cx="45129" cy="23892"/>
            </a:xfrm>
            <a:custGeom>
              <a:avLst/>
              <a:gdLst/>
              <a:ahLst/>
              <a:cxnLst/>
              <a:rect l="l" t="t" r="r" b="b"/>
              <a:pathLst>
                <a:path w="85" h="45" extrusionOk="0">
                  <a:moveTo>
                    <a:pt x="28" y="7"/>
                  </a:moveTo>
                  <a:cubicBezTo>
                    <a:pt x="50" y="-2"/>
                    <a:pt x="75" y="-1"/>
                    <a:pt x="83" y="10"/>
                  </a:cubicBezTo>
                  <a:cubicBezTo>
                    <a:pt x="91" y="20"/>
                    <a:pt x="75" y="22"/>
                    <a:pt x="53" y="31"/>
                  </a:cubicBezTo>
                  <a:cubicBezTo>
                    <a:pt x="31" y="40"/>
                    <a:pt x="11" y="52"/>
                    <a:pt x="3" y="42"/>
                  </a:cubicBezTo>
                  <a:cubicBezTo>
                    <a:pt x="-5" y="31"/>
                    <a:pt x="6" y="16"/>
                    <a:pt x="28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0"/>
            <p:cNvSpPr/>
            <p:nvPr/>
          </p:nvSpPr>
          <p:spPr>
            <a:xfrm flipH="1">
              <a:off x="8206025" y="4288037"/>
              <a:ext cx="41943" cy="40881"/>
            </a:xfrm>
            <a:custGeom>
              <a:avLst/>
              <a:gdLst/>
              <a:ahLst/>
              <a:cxnLst/>
              <a:rect l="l" t="t" r="r" b="b"/>
              <a:pathLst>
                <a:path w="79" h="77" extrusionOk="0">
                  <a:moveTo>
                    <a:pt x="63" y="50"/>
                  </a:moveTo>
                  <a:cubicBezTo>
                    <a:pt x="46" y="69"/>
                    <a:pt x="20" y="81"/>
                    <a:pt x="6" y="74"/>
                  </a:cubicBezTo>
                  <a:cubicBezTo>
                    <a:pt x="-8" y="68"/>
                    <a:pt x="7" y="59"/>
                    <a:pt x="25" y="38"/>
                  </a:cubicBezTo>
                  <a:cubicBezTo>
                    <a:pt x="43" y="18"/>
                    <a:pt x="56" y="-5"/>
                    <a:pt x="70" y="2"/>
                  </a:cubicBezTo>
                  <a:cubicBezTo>
                    <a:pt x="84" y="8"/>
                    <a:pt x="81" y="30"/>
                    <a:pt x="63" y="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0"/>
            <p:cNvSpPr/>
            <p:nvPr/>
          </p:nvSpPr>
          <p:spPr>
            <a:xfrm flipH="1">
              <a:off x="8362118" y="4308743"/>
              <a:ext cx="26015" cy="18582"/>
            </a:xfrm>
            <a:custGeom>
              <a:avLst/>
              <a:gdLst/>
              <a:ahLst/>
              <a:cxnLst/>
              <a:rect l="l" t="t" r="r" b="b"/>
              <a:pathLst>
                <a:path w="49" h="35" extrusionOk="0">
                  <a:moveTo>
                    <a:pt x="9" y="31"/>
                  </a:moveTo>
                  <a:cubicBezTo>
                    <a:pt x="-2" y="26"/>
                    <a:pt x="-2" y="14"/>
                    <a:pt x="8" y="5"/>
                  </a:cubicBezTo>
                  <a:cubicBezTo>
                    <a:pt x="18" y="-5"/>
                    <a:pt x="21" y="2"/>
                    <a:pt x="31" y="7"/>
                  </a:cubicBezTo>
                  <a:cubicBezTo>
                    <a:pt x="42" y="13"/>
                    <a:pt x="56" y="15"/>
                    <a:pt x="46" y="25"/>
                  </a:cubicBezTo>
                  <a:cubicBezTo>
                    <a:pt x="36" y="34"/>
                    <a:pt x="20" y="37"/>
                    <a:pt x="9" y="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2" name="Google Shape;1272;p60"/>
          <p:cNvSpPr txBox="1">
            <a:spLocks noGrp="1"/>
          </p:cNvSpPr>
          <p:nvPr>
            <p:ph type="title"/>
          </p:nvPr>
        </p:nvSpPr>
        <p:spPr>
          <a:xfrm>
            <a:off x="572450" y="1959002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273" name="Google Shape;12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0" y="3175175"/>
            <a:ext cx="43624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>
            <a:spLocks noGrp="1"/>
          </p:cNvSpPr>
          <p:nvPr>
            <p:ph type="title"/>
          </p:nvPr>
        </p:nvSpPr>
        <p:spPr>
          <a:xfrm>
            <a:off x="815900" y="2110025"/>
            <a:ext cx="41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 idx="2"/>
          </p:nvPr>
        </p:nvSpPr>
        <p:spPr>
          <a:xfrm>
            <a:off x="815905" y="789861"/>
            <a:ext cx="13593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38"/>
          <p:cNvSpPr/>
          <p:nvPr/>
        </p:nvSpPr>
        <p:spPr>
          <a:xfrm flipH="1">
            <a:off x="482508" y="711616"/>
            <a:ext cx="287925" cy="281925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38"/>
          <p:cNvGrpSpPr/>
          <p:nvPr/>
        </p:nvGrpSpPr>
        <p:grpSpPr>
          <a:xfrm>
            <a:off x="4749948" y="962565"/>
            <a:ext cx="4439347" cy="4271757"/>
            <a:chOff x="4770398" y="789840"/>
            <a:chExt cx="4439347" cy="4271757"/>
          </a:xfrm>
        </p:grpSpPr>
        <p:grpSp>
          <p:nvGrpSpPr>
            <p:cNvPr id="519" name="Google Shape;519;p38"/>
            <p:cNvGrpSpPr/>
            <p:nvPr/>
          </p:nvGrpSpPr>
          <p:grpSpPr>
            <a:xfrm>
              <a:off x="4770398" y="789840"/>
              <a:ext cx="4439347" cy="4271757"/>
              <a:chOff x="4976370" y="283802"/>
              <a:chExt cx="4173496" cy="4015941"/>
            </a:xfrm>
          </p:grpSpPr>
          <p:grpSp>
            <p:nvGrpSpPr>
              <p:cNvPr id="520" name="Google Shape;520;p38"/>
              <p:cNvGrpSpPr/>
              <p:nvPr/>
            </p:nvGrpSpPr>
            <p:grpSpPr>
              <a:xfrm>
                <a:off x="5233792" y="996139"/>
                <a:ext cx="3916073" cy="3303604"/>
                <a:chOff x="6597720" y="3285360"/>
                <a:chExt cx="2571120" cy="2169000"/>
              </a:xfrm>
            </p:grpSpPr>
            <p:sp>
              <p:nvSpPr>
                <p:cNvPr id="521" name="Google Shape;521;p38"/>
                <p:cNvSpPr/>
                <p:nvPr/>
              </p:nvSpPr>
              <p:spPr>
                <a:xfrm>
                  <a:off x="7176960" y="3361320"/>
                  <a:ext cx="1937520" cy="18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5265" extrusionOk="0">
                      <a:moveTo>
                        <a:pt x="4594" y="771"/>
                      </a:moveTo>
                      <a:cubicBezTo>
                        <a:pt x="4928" y="1097"/>
                        <a:pt x="5168" y="1505"/>
                        <a:pt x="5290" y="1951"/>
                      </a:cubicBezTo>
                      <a:cubicBezTo>
                        <a:pt x="5413" y="2398"/>
                        <a:pt x="5413" y="2867"/>
                        <a:pt x="5290" y="3313"/>
                      </a:cubicBezTo>
                      <a:cubicBezTo>
                        <a:pt x="5168" y="3760"/>
                        <a:pt x="4928" y="4168"/>
                        <a:pt x="4594" y="4494"/>
                      </a:cubicBezTo>
                      <a:cubicBezTo>
                        <a:pt x="4260" y="4821"/>
                        <a:pt x="3844" y="5056"/>
                        <a:pt x="3387" y="5175"/>
                      </a:cubicBezTo>
                      <a:cubicBezTo>
                        <a:pt x="2931" y="5295"/>
                        <a:pt x="2451" y="5295"/>
                        <a:pt x="1994" y="5175"/>
                      </a:cubicBezTo>
                      <a:cubicBezTo>
                        <a:pt x="1538" y="5056"/>
                        <a:pt x="1122" y="4821"/>
                        <a:pt x="788" y="4494"/>
                      </a:cubicBezTo>
                      <a:cubicBezTo>
                        <a:pt x="454" y="4168"/>
                        <a:pt x="213" y="3760"/>
                        <a:pt x="91" y="3313"/>
                      </a:cubicBezTo>
                      <a:cubicBezTo>
                        <a:pt x="-31" y="2867"/>
                        <a:pt x="-31" y="2397"/>
                        <a:pt x="91" y="1951"/>
                      </a:cubicBezTo>
                      <a:cubicBezTo>
                        <a:pt x="213" y="1504"/>
                        <a:pt x="454" y="1098"/>
                        <a:pt x="788" y="771"/>
                      </a:cubicBezTo>
                      <a:cubicBezTo>
                        <a:pt x="1122" y="445"/>
                        <a:pt x="1538" y="209"/>
                        <a:pt x="1994" y="89"/>
                      </a:cubicBezTo>
                      <a:cubicBezTo>
                        <a:pt x="2451" y="-30"/>
                        <a:pt x="2931" y="-30"/>
                        <a:pt x="3387" y="89"/>
                      </a:cubicBezTo>
                      <a:cubicBezTo>
                        <a:pt x="3844" y="209"/>
                        <a:pt x="4260" y="444"/>
                        <a:pt x="4594" y="7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38"/>
                <p:cNvSpPr/>
                <p:nvPr/>
              </p:nvSpPr>
              <p:spPr>
                <a:xfrm>
                  <a:off x="6597720" y="3749400"/>
                  <a:ext cx="2571120" cy="1529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2" h="4248" extrusionOk="0">
                      <a:moveTo>
                        <a:pt x="642" y="4248"/>
                      </a:moveTo>
                      <a:cubicBezTo>
                        <a:pt x="242" y="3797"/>
                        <a:pt x="0" y="3209"/>
                        <a:pt x="0" y="2566"/>
                      </a:cubicBezTo>
                      <a:cubicBezTo>
                        <a:pt x="0" y="1149"/>
                        <a:pt x="1174" y="0"/>
                        <a:pt x="2623" y="0"/>
                      </a:cubicBezTo>
                      <a:cubicBezTo>
                        <a:pt x="3694" y="0"/>
                        <a:pt x="4616" y="628"/>
                        <a:pt x="5023" y="1528"/>
                      </a:cubicBezTo>
                      <a:cubicBezTo>
                        <a:pt x="5103" y="1518"/>
                        <a:pt x="5184" y="1513"/>
                        <a:pt x="5266" y="1513"/>
                      </a:cubicBezTo>
                      <a:cubicBezTo>
                        <a:pt x="6302" y="1513"/>
                        <a:pt x="7142" y="2334"/>
                        <a:pt x="7142" y="3348"/>
                      </a:cubicBezTo>
                      <a:cubicBezTo>
                        <a:pt x="7142" y="3675"/>
                        <a:pt x="7054" y="3982"/>
                        <a:pt x="6901" y="4248"/>
                      </a:cubicBezTo>
                      <a:lnTo>
                        <a:pt x="642" y="4248"/>
                      </a:lnTo>
                      <a:close/>
                    </a:path>
                  </a:pathLst>
                </a:custGeom>
                <a:solidFill>
                  <a:srgbClr val="9DBEF9">
                    <a:alpha val="2658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38"/>
                <p:cNvSpPr/>
                <p:nvPr/>
              </p:nvSpPr>
              <p:spPr>
                <a:xfrm>
                  <a:off x="6858000" y="4263120"/>
                  <a:ext cx="904320" cy="66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852" extrusionOk="0">
                      <a:moveTo>
                        <a:pt x="913" y="1344"/>
                      </a:moveTo>
                      <a:cubicBezTo>
                        <a:pt x="850" y="1345"/>
                        <a:pt x="788" y="1341"/>
                        <a:pt x="726" y="1330"/>
                      </a:cubicBezTo>
                      <a:cubicBezTo>
                        <a:pt x="665" y="1320"/>
                        <a:pt x="604" y="1304"/>
                        <a:pt x="545" y="1282"/>
                      </a:cubicBezTo>
                      <a:cubicBezTo>
                        <a:pt x="485" y="1259"/>
                        <a:pt x="427" y="1232"/>
                        <a:pt x="371" y="1188"/>
                      </a:cubicBezTo>
                      <a:cubicBezTo>
                        <a:pt x="439" y="1166"/>
                        <a:pt x="503" y="1159"/>
                        <a:pt x="567" y="1157"/>
                      </a:cubicBezTo>
                      <a:cubicBezTo>
                        <a:pt x="630" y="1156"/>
                        <a:pt x="693" y="1161"/>
                        <a:pt x="754" y="1171"/>
                      </a:cubicBezTo>
                      <a:cubicBezTo>
                        <a:pt x="816" y="1182"/>
                        <a:pt x="876" y="1198"/>
                        <a:pt x="935" y="1220"/>
                      </a:cubicBezTo>
                      <a:cubicBezTo>
                        <a:pt x="966" y="1231"/>
                        <a:pt x="996" y="1244"/>
                        <a:pt x="1026" y="1260"/>
                      </a:cubicBezTo>
                      <a:cubicBezTo>
                        <a:pt x="947" y="1193"/>
                        <a:pt x="871" y="1123"/>
                        <a:pt x="799" y="1050"/>
                      </a:cubicBezTo>
                      <a:cubicBezTo>
                        <a:pt x="743" y="1063"/>
                        <a:pt x="691" y="1064"/>
                        <a:pt x="639" y="1062"/>
                      </a:cubicBezTo>
                      <a:cubicBezTo>
                        <a:pt x="584" y="1059"/>
                        <a:pt x="531" y="1050"/>
                        <a:pt x="479" y="1038"/>
                      </a:cubicBezTo>
                      <a:cubicBezTo>
                        <a:pt x="427" y="1025"/>
                        <a:pt x="376" y="1007"/>
                        <a:pt x="326" y="985"/>
                      </a:cubicBezTo>
                      <a:cubicBezTo>
                        <a:pt x="277" y="961"/>
                        <a:pt x="228" y="934"/>
                        <a:pt x="183" y="893"/>
                      </a:cubicBezTo>
                      <a:cubicBezTo>
                        <a:pt x="243" y="878"/>
                        <a:pt x="299" y="876"/>
                        <a:pt x="353" y="879"/>
                      </a:cubicBezTo>
                      <a:cubicBezTo>
                        <a:pt x="408" y="882"/>
                        <a:pt x="461" y="890"/>
                        <a:pt x="514" y="903"/>
                      </a:cubicBezTo>
                      <a:cubicBezTo>
                        <a:pt x="566" y="916"/>
                        <a:pt x="617" y="933"/>
                        <a:pt x="666" y="956"/>
                      </a:cubicBezTo>
                      <a:cubicBezTo>
                        <a:pt x="698" y="971"/>
                        <a:pt x="729" y="988"/>
                        <a:pt x="759" y="1008"/>
                      </a:cubicBezTo>
                      <a:cubicBezTo>
                        <a:pt x="698" y="944"/>
                        <a:pt x="639" y="877"/>
                        <a:pt x="582" y="808"/>
                      </a:cubicBezTo>
                      <a:cubicBezTo>
                        <a:pt x="538" y="813"/>
                        <a:pt x="496" y="810"/>
                        <a:pt x="455" y="804"/>
                      </a:cubicBezTo>
                      <a:cubicBezTo>
                        <a:pt x="413" y="797"/>
                        <a:pt x="371" y="786"/>
                        <a:pt x="331" y="772"/>
                      </a:cubicBezTo>
                      <a:cubicBezTo>
                        <a:pt x="291" y="757"/>
                        <a:pt x="253" y="739"/>
                        <a:pt x="216" y="717"/>
                      </a:cubicBezTo>
                      <a:cubicBezTo>
                        <a:pt x="179" y="695"/>
                        <a:pt x="143" y="669"/>
                        <a:pt x="111" y="633"/>
                      </a:cubicBezTo>
                      <a:cubicBezTo>
                        <a:pt x="159" y="626"/>
                        <a:pt x="203" y="630"/>
                        <a:pt x="246" y="636"/>
                      </a:cubicBezTo>
                      <a:cubicBezTo>
                        <a:pt x="289" y="643"/>
                        <a:pt x="331" y="654"/>
                        <a:pt x="370" y="669"/>
                      </a:cubicBezTo>
                      <a:cubicBezTo>
                        <a:pt x="410" y="683"/>
                        <a:pt x="449" y="701"/>
                        <a:pt x="486" y="723"/>
                      </a:cubicBezTo>
                      <a:cubicBezTo>
                        <a:pt x="508" y="737"/>
                        <a:pt x="530" y="751"/>
                        <a:pt x="551" y="769"/>
                      </a:cubicBezTo>
                      <a:cubicBezTo>
                        <a:pt x="505" y="711"/>
                        <a:pt x="461" y="653"/>
                        <a:pt x="419" y="593"/>
                      </a:cubicBezTo>
                      <a:cubicBezTo>
                        <a:pt x="379" y="596"/>
                        <a:pt x="342" y="591"/>
                        <a:pt x="306" y="584"/>
                      </a:cubicBezTo>
                      <a:cubicBezTo>
                        <a:pt x="267" y="576"/>
                        <a:pt x="231" y="565"/>
                        <a:pt x="195" y="550"/>
                      </a:cubicBezTo>
                      <a:cubicBezTo>
                        <a:pt x="160" y="536"/>
                        <a:pt x="125" y="518"/>
                        <a:pt x="92" y="497"/>
                      </a:cubicBezTo>
                      <a:cubicBezTo>
                        <a:pt x="59" y="475"/>
                        <a:pt x="28" y="451"/>
                        <a:pt x="0" y="417"/>
                      </a:cubicBezTo>
                      <a:cubicBezTo>
                        <a:pt x="44" y="412"/>
                        <a:pt x="84" y="417"/>
                        <a:pt x="123" y="425"/>
                      </a:cubicBezTo>
                      <a:cubicBezTo>
                        <a:pt x="161" y="432"/>
                        <a:pt x="198" y="444"/>
                        <a:pt x="234" y="458"/>
                      </a:cubicBezTo>
                      <a:cubicBezTo>
                        <a:pt x="270" y="473"/>
                        <a:pt x="304" y="491"/>
                        <a:pt x="337" y="512"/>
                      </a:cubicBezTo>
                      <a:cubicBezTo>
                        <a:pt x="356" y="525"/>
                        <a:pt x="375" y="539"/>
                        <a:pt x="393" y="555"/>
                      </a:cubicBezTo>
                      <a:cubicBezTo>
                        <a:pt x="358" y="505"/>
                        <a:pt x="325" y="454"/>
                        <a:pt x="293" y="402"/>
                      </a:cubicBezTo>
                      <a:cubicBezTo>
                        <a:pt x="293" y="401"/>
                        <a:pt x="292" y="401"/>
                        <a:pt x="292" y="401"/>
                      </a:cubicBezTo>
                      <a:cubicBezTo>
                        <a:pt x="265" y="378"/>
                        <a:pt x="244" y="352"/>
                        <a:pt x="225" y="326"/>
                      </a:cubicBezTo>
                      <a:cubicBezTo>
                        <a:pt x="202" y="294"/>
                        <a:pt x="183" y="261"/>
                        <a:pt x="168" y="227"/>
                      </a:cubicBezTo>
                      <a:cubicBezTo>
                        <a:pt x="152" y="193"/>
                        <a:pt x="139" y="157"/>
                        <a:pt x="130" y="119"/>
                      </a:cubicBezTo>
                      <a:cubicBezTo>
                        <a:pt x="122" y="81"/>
                        <a:pt x="116" y="43"/>
                        <a:pt x="120" y="0"/>
                      </a:cubicBezTo>
                      <a:cubicBezTo>
                        <a:pt x="155" y="26"/>
                        <a:pt x="180" y="56"/>
                        <a:pt x="203" y="87"/>
                      </a:cubicBezTo>
                      <a:cubicBezTo>
                        <a:pt x="226" y="119"/>
                        <a:pt x="245" y="152"/>
                        <a:pt x="261" y="187"/>
                      </a:cubicBezTo>
                      <a:cubicBezTo>
                        <a:pt x="276" y="221"/>
                        <a:pt x="289" y="257"/>
                        <a:pt x="298" y="294"/>
                      </a:cubicBezTo>
                      <a:cubicBezTo>
                        <a:pt x="305" y="329"/>
                        <a:pt x="311" y="364"/>
                        <a:pt x="309" y="402"/>
                      </a:cubicBezTo>
                      <a:cubicBezTo>
                        <a:pt x="336" y="445"/>
                        <a:pt x="364" y="487"/>
                        <a:pt x="392" y="529"/>
                      </a:cubicBezTo>
                      <a:cubicBezTo>
                        <a:pt x="400" y="540"/>
                        <a:pt x="407" y="551"/>
                        <a:pt x="415" y="562"/>
                      </a:cubicBezTo>
                      <a:cubicBezTo>
                        <a:pt x="402" y="535"/>
                        <a:pt x="393" y="507"/>
                        <a:pt x="386" y="480"/>
                      </a:cubicBezTo>
                      <a:cubicBezTo>
                        <a:pt x="377" y="442"/>
                        <a:pt x="372" y="405"/>
                        <a:pt x="370" y="367"/>
                      </a:cubicBezTo>
                      <a:cubicBezTo>
                        <a:pt x="369" y="329"/>
                        <a:pt x="371" y="291"/>
                        <a:pt x="377" y="253"/>
                      </a:cubicBezTo>
                      <a:cubicBezTo>
                        <a:pt x="383" y="215"/>
                        <a:pt x="392" y="177"/>
                        <a:pt x="412" y="138"/>
                      </a:cubicBezTo>
                      <a:cubicBezTo>
                        <a:pt x="435" y="175"/>
                        <a:pt x="447" y="213"/>
                        <a:pt x="457" y="250"/>
                      </a:cubicBezTo>
                      <a:cubicBezTo>
                        <a:pt x="466" y="288"/>
                        <a:pt x="471" y="325"/>
                        <a:pt x="472" y="363"/>
                      </a:cubicBezTo>
                      <a:cubicBezTo>
                        <a:pt x="474" y="401"/>
                        <a:pt x="472" y="439"/>
                        <a:pt x="466" y="477"/>
                      </a:cubicBezTo>
                      <a:cubicBezTo>
                        <a:pt x="460" y="513"/>
                        <a:pt x="451" y="550"/>
                        <a:pt x="433" y="588"/>
                      </a:cubicBezTo>
                      <a:cubicBezTo>
                        <a:pt x="469" y="640"/>
                        <a:pt x="507" y="691"/>
                        <a:pt x="546" y="740"/>
                      </a:cubicBezTo>
                      <a:cubicBezTo>
                        <a:pt x="556" y="753"/>
                        <a:pt x="566" y="766"/>
                        <a:pt x="576" y="778"/>
                      </a:cubicBezTo>
                      <a:cubicBezTo>
                        <a:pt x="560" y="748"/>
                        <a:pt x="549" y="717"/>
                        <a:pt x="540" y="685"/>
                      </a:cubicBezTo>
                      <a:cubicBezTo>
                        <a:pt x="528" y="645"/>
                        <a:pt x="521" y="603"/>
                        <a:pt x="517" y="562"/>
                      </a:cubicBezTo>
                      <a:cubicBezTo>
                        <a:pt x="514" y="520"/>
                        <a:pt x="514" y="478"/>
                        <a:pt x="519" y="436"/>
                      </a:cubicBezTo>
                      <a:cubicBezTo>
                        <a:pt x="524" y="394"/>
                        <a:pt x="532" y="351"/>
                        <a:pt x="552" y="308"/>
                      </a:cubicBezTo>
                      <a:cubicBezTo>
                        <a:pt x="579" y="348"/>
                        <a:pt x="595" y="388"/>
                        <a:pt x="607" y="429"/>
                      </a:cubicBezTo>
                      <a:cubicBezTo>
                        <a:pt x="619" y="470"/>
                        <a:pt x="626" y="511"/>
                        <a:pt x="629" y="553"/>
                      </a:cubicBezTo>
                      <a:cubicBezTo>
                        <a:pt x="633" y="595"/>
                        <a:pt x="632" y="636"/>
                        <a:pt x="627" y="679"/>
                      </a:cubicBezTo>
                      <a:cubicBezTo>
                        <a:pt x="622" y="719"/>
                        <a:pt x="614" y="760"/>
                        <a:pt x="596" y="802"/>
                      </a:cubicBezTo>
                      <a:cubicBezTo>
                        <a:pt x="643" y="860"/>
                        <a:pt x="692" y="917"/>
                        <a:pt x="743" y="971"/>
                      </a:cubicBezTo>
                      <a:cubicBezTo>
                        <a:pt x="762" y="991"/>
                        <a:pt x="781" y="1011"/>
                        <a:pt x="800" y="1031"/>
                      </a:cubicBezTo>
                      <a:cubicBezTo>
                        <a:pt x="768" y="990"/>
                        <a:pt x="746" y="946"/>
                        <a:pt x="728" y="902"/>
                      </a:cubicBezTo>
                      <a:cubicBezTo>
                        <a:pt x="708" y="852"/>
                        <a:pt x="693" y="801"/>
                        <a:pt x="682" y="750"/>
                      </a:cubicBezTo>
                      <a:cubicBezTo>
                        <a:pt x="672" y="698"/>
                        <a:pt x="667" y="645"/>
                        <a:pt x="667" y="592"/>
                      </a:cubicBezTo>
                      <a:cubicBezTo>
                        <a:pt x="668" y="538"/>
                        <a:pt x="672" y="484"/>
                        <a:pt x="692" y="427"/>
                      </a:cubicBezTo>
                      <a:cubicBezTo>
                        <a:pt x="731" y="473"/>
                        <a:pt x="756" y="522"/>
                        <a:pt x="777" y="571"/>
                      </a:cubicBezTo>
                      <a:cubicBezTo>
                        <a:pt x="797" y="621"/>
                        <a:pt x="812" y="672"/>
                        <a:pt x="822" y="724"/>
                      </a:cubicBezTo>
                      <a:cubicBezTo>
                        <a:pt x="832" y="775"/>
                        <a:pt x="837" y="828"/>
                        <a:pt x="837" y="881"/>
                      </a:cubicBezTo>
                      <a:cubicBezTo>
                        <a:pt x="836" y="934"/>
                        <a:pt x="832" y="988"/>
                        <a:pt x="813" y="1044"/>
                      </a:cubicBezTo>
                      <a:cubicBezTo>
                        <a:pt x="869" y="1101"/>
                        <a:pt x="926" y="1155"/>
                        <a:pt x="986" y="1207"/>
                      </a:cubicBezTo>
                      <a:cubicBezTo>
                        <a:pt x="1011" y="1229"/>
                        <a:pt x="1037" y="1251"/>
                        <a:pt x="1062" y="1272"/>
                      </a:cubicBezTo>
                      <a:cubicBezTo>
                        <a:pt x="1033" y="1235"/>
                        <a:pt x="1011" y="1196"/>
                        <a:pt x="990" y="1157"/>
                      </a:cubicBezTo>
                      <a:cubicBezTo>
                        <a:pt x="962" y="1101"/>
                        <a:pt x="940" y="1043"/>
                        <a:pt x="924" y="985"/>
                      </a:cubicBezTo>
                      <a:cubicBezTo>
                        <a:pt x="908" y="926"/>
                        <a:pt x="897" y="865"/>
                        <a:pt x="892" y="803"/>
                      </a:cubicBezTo>
                      <a:cubicBezTo>
                        <a:pt x="888" y="741"/>
                        <a:pt x="888" y="678"/>
                        <a:pt x="905" y="610"/>
                      </a:cubicBezTo>
                      <a:cubicBezTo>
                        <a:pt x="955" y="660"/>
                        <a:pt x="988" y="715"/>
                        <a:pt x="1017" y="770"/>
                      </a:cubicBezTo>
                      <a:cubicBezTo>
                        <a:pt x="1045" y="826"/>
                        <a:pt x="1066" y="884"/>
                        <a:pt x="1083" y="942"/>
                      </a:cubicBezTo>
                      <a:cubicBezTo>
                        <a:pt x="1099" y="1001"/>
                        <a:pt x="1110" y="1062"/>
                        <a:pt x="1114" y="1124"/>
                      </a:cubicBezTo>
                      <a:cubicBezTo>
                        <a:pt x="1118" y="1182"/>
                        <a:pt x="1118" y="1242"/>
                        <a:pt x="1104" y="1305"/>
                      </a:cubicBezTo>
                      <a:cubicBezTo>
                        <a:pt x="1158" y="1348"/>
                        <a:pt x="1214" y="1390"/>
                        <a:pt x="1272" y="1428"/>
                      </a:cubicBezTo>
                      <a:cubicBezTo>
                        <a:pt x="1308" y="1453"/>
                        <a:pt x="1346" y="1477"/>
                        <a:pt x="1384" y="1500"/>
                      </a:cubicBezTo>
                      <a:cubicBezTo>
                        <a:pt x="1347" y="1460"/>
                        <a:pt x="1317" y="1418"/>
                        <a:pt x="1290" y="1374"/>
                      </a:cubicBezTo>
                      <a:cubicBezTo>
                        <a:pt x="1255" y="1315"/>
                        <a:pt x="1226" y="1254"/>
                        <a:pt x="1203" y="1190"/>
                      </a:cubicBezTo>
                      <a:cubicBezTo>
                        <a:pt x="1180" y="1127"/>
                        <a:pt x="1163" y="1061"/>
                        <a:pt x="1153" y="994"/>
                      </a:cubicBezTo>
                      <a:cubicBezTo>
                        <a:pt x="1143" y="925"/>
                        <a:pt x="1138" y="856"/>
                        <a:pt x="1151" y="780"/>
                      </a:cubicBezTo>
                      <a:cubicBezTo>
                        <a:pt x="1210" y="831"/>
                        <a:pt x="1251" y="888"/>
                        <a:pt x="1287" y="947"/>
                      </a:cubicBezTo>
                      <a:cubicBezTo>
                        <a:pt x="1323" y="1006"/>
                        <a:pt x="1351" y="1068"/>
                        <a:pt x="1374" y="1131"/>
                      </a:cubicBezTo>
                      <a:cubicBezTo>
                        <a:pt x="1397" y="1195"/>
                        <a:pt x="1414" y="1260"/>
                        <a:pt x="1424" y="1328"/>
                      </a:cubicBezTo>
                      <a:cubicBezTo>
                        <a:pt x="1433" y="1391"/>
                        <a:pt x="1438" y="1457"/>
                        <a:pt x="1428" y="1527"/>
                      </a:cubicBezTo>
                      <a:cubicBezTo>
                        <a:pt x="1485" y="1559"/>
                        <a:pt x="1543" y="1590"/>
                        <a:pt x="1603" y="1619"/>
                      </a:cubicBezTo>
                      <a:cubicBezTo>
                        <a:pt x="1634" y="1634"/>
                        <a:pt x="1667" y="1648"/>
                        <a:pt x="1699" y="1662"/>
                      </a:cubicBezTo>
                      <a:cubicBezTo>
                        <a:pt x="1723" y="1670"/>
                        <a:pt x="1747" y="1679"/>
                        <a:pt x="1772" y="1689"/>
                      </a:cubicBezTo>
                      <a:cubicBezTo>
                        <a:pt x="1718" y="1645"/>
                        <a:pt x="1676" y="1596"/>
                        <a:pt x="1638" y="1546"/>
                      </a:cubicBezTo>
                      <a:cubicBezTo>
                        <a:pt x="1592" y="1484"/>
                        <a:pt x="1553" y="1420"/>
                        <a:pt x="1521" y="1352"/>
                      </a:cubicBezTo>
                      <a:cubicBezTo>
                        <a:pt x="1488" y="1285"/>
                        <a:pt x="1462" y="1214"/>
                        <a:pt x="1443" y="1141"/>
                      </a:cubicBezTo>
                      <a:cubicBezTo>
                        <a:pt x="1424" y="1066"/>
                        <a:pt x="1411" y="990"/>
                        <a:pt x="1417" y="905"/>
                      </a:cubicBezTo>
                      <a:cubicBezTo>
                        <a:pt x="1488" y="955"/>
                        <a:pt x="1539" y="1014"/>
                        <a:pt x="1586" y="1075"/>
                      </a:cubicBezTo>
                      <a:cubicBezTo>
                        <a:pt x="1632" y="1136"/>
                        <a:pt x="1670" y="1201"/>
                        <a:pt x="1703" y="1269"/>
                      </a:cubicBezTo>
                      <a:cubicBezTo>
                        <a:pt x="1735" y="1336"/>
                        <a:pt x="1761" y="1407"/>
                        <a:pt x="1780" y="1480"/>
                      </a:cubicBezTo>
                      <a:cubicBezTo>
                        <a:pt x="1798" y="1551"/>
                        <a:pt x="1811" y="1624"/>
                        <a:pt x="1807" y="1704"/>
                      </a:cubicBezTo>
                      <a:cubicBezTo>
                        <a:pt x="1863" y="1725"/>
                        <a:pt x="1920" y="1743"/>
                        <a:pt x="1977" y="1759"/>
                      </a:cubicBezTo>
                      <a:cubicBezTo>
                        <a:pt x="2114" y="1797"/>
                        <a:pt x="2255" y="1821"/>
                        <a:pt x="2397" y="1832"/>
                      </a:cubicBezTo>
                      <a:cubicBezTo>
                        <a:pt x="2433" y="1835"/>
                        <a:pt x="2469" y="1837"/>
                        <a:pt x="2506" y="1838"/>
                      </a:cubicBezTo>
                      <a:cubicBezTo>
                        <a:pt x="2515" y="1838"/>
                        <a:pt x="2513" y="1852"/>
                        <a:pt x="2504" y="1852"/>
                      </a:cubicBezTo>
                      <a:cubicBezTo>
                        <a:pt x="2359" y="1848"/>
                        <a:pt x="2214" y="1830"/>
                        <a:pt x="2073" y="1797"/>
                      </a:cubicBezTo>
                      <a:cubicBezTo>
                        <a:pt x="1981" y="1776"/>
                        <a:pt x="1890" y="1749"/>
                        <a:pt x="1802" y="1717"/>
                      </a:cubicBezTo>
                      <a:cubicBezTo>
                        <a:pt x="1730" y="1754"/>
                        <a:pt x="1658" y="1773"/>
                        <a:pt x="1586" y="1788"/>
                      </a:cubicBezTo>
                      <a:cubicBezTo>
                        <a:pt x="1510" y="1803"/>
                        <a:pt x="1434" y="1810"/>
                        <a:pt x="1357" y="1810"/>
                      </a:cubicBezTo>
                      <a:cubicBezTo>
                        <a:pt x="1281" y="1811"/>
                        <a:pt x="1205" y="1804"/>
                        <a:pt x="1128" y="1790"/>
                      </a:cubicBezTo>
                      <a:cubicBezTo>
                        <a:pt x="1052" y="1775"/>
                        <a:pt x="975" y="1754"/>
                        <a:pt x="899" y="1713"/>
                      </a:cubicBezTo>
                      <a:cubicBezTo>
                        <a:pt x="975" y="1672"/>
                        <a:pt x="1051" y="1651"/>
                        <a:pt x="1128" y="1635"/>
                      </a:cubicBezTo>
                      <a:cubicBezTo>
                        <a:pt x="1204" y="1620"/>
                        <a:pt x="1280" y="1613"/>
                        <a:pt x="1357" y="1613"/>
                      </a:cubicBezTo>
                      <a:cubicBezTo>
                        <a:pt x="1433" y="1613"/>
                        <a:pt x="1510" y="1620"/>
                        <a:pt x="1586" y="1634"/>
                      </a:cubicBezTo>
                      <a:cubicBezTo>
                        <a:pt x="1596" y="1636"/>
                        <a:pt x="1606" y="1638"/>
                        <a:pt x="1616" y="1640"/>
                      </a:cubicBezTo>
                      <a:cubicBezTo>
                        <a:pt x="1550" y="1610"/>
                        <a:pt x="1487" y="1576"/>
                        <a:pt x="1425" y="1541"/>
                      </a:cubicBezTo>
                      <a:cubicBezTo>
                        <a:pt x="1356" y="1568"/>
                        <a:pt x="1289" y="1580"/>
                        <a:pt x="1222" y="1587"/>
                      </a:cubicBezTo>
                      <a:cubicBezTo>
                        <a:pt x="1153" y="1593"/>
                        <a:pt x="1084" y="1593"/>
                        <a:pt x="1015" y="1586"/>
                      </a:cubicBezTo>
                      <a:cubicBezTo>
                        <a:pt x="946" y="1580"/>
                        <a:pt x="879" y="1568"/>
                        <a:pt x="811" y="1548"/>
                      </a:cubicBezTo>
                      <a:cubicBezTo>
                        <a:pt x="744" y="1528"/>
                        <a:pt x="678" y="1503"/>
                        <a:pt x="613" y="1459"/>
                      </a:cubicBezTo>
                      <a:cubicBezTo>
                        <a:pt x="685" y="1429"/>
                        <a:pt x="755" y="1417"/>
                        <a:pt x="825" y="1409"/>
                      </a:cubicBezTo>
                      <a:cubicBezTo>
                        <a:pt x="895" y="1403"/>
                        <a:pt x="964" y="1403"/>
                        <a:pt x="1032" y="1410"/>
                      </a:cubicBezTo>
                      <a:cubicBezTo>
                        <a:pt x="1101" y="1417"/>
                        <a:pt x="1169" y="1429"/>
                        <a:pt x="1236" y="1448"/>
                      </a:cubicBezTo>
                      <a:cubicBezTo>
                        <a:pt x="1265" y="1457"/>
                        <a:pt x="1294" y="1467"/>
                        <a:pt x="1322" y="1478"/>
                      </a:cubicBezTo>
                      <a:cubicBezTo>
                        <a:pt x="1244" y="1428"/>
                        <a:pt x="1169" y="1374"/>
                        <a:pt x="1096" y="1317"/>
                      </a:cubicBezTo>
                      <a:cubicBezTo>
                        <a:pt x="1034" y="1336"/>
                        <a:pt x="974" y="1342"/>
                        <a:pt x="914" y="1344"/>
                      </a:cubicBezTo>
                      <a:lnTo>
                        <a:pt x="913" y="134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8"/>
                <p:cNvSpPr/>
                <p:nvPr/>
              </p:nvSpPr>
              <p:spPr>
                <a:xfrm>
                  <a:off x="8268840" y="4508640"/>
                  <a:ext cx="862200" cy="74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058" extrusionOk="0">
                      <a:moveTo>
                        <a:pt x="874" y="654"/>
                      </a:moveTo>
                      <a:cubicBezTo>
                        <a:pt x="888" y="593"/>
                        <a:pt x="907" y="535"/>
                        <a:pt x="932" y="479"/>
                      </a:cubicBezTo>
                      <a:cubicBezTo>
                        <a:pt x="956" y="423"/>
                        <a:pt x="986" y="369"/>
                        <a:pt x="1022" y="317"/>
                      </a:cubicBezTo>
                      <a:cubicBezTo>
                        <a:pt x="1058" y="266"/>
                        <a:pt x="1099" y="217"/>
                        <a:pt x="1155" y="174"/>
                      </a:cubicBezTo>
                      <a:cubicBezTo>
                        <a:pt x="1162" y="243"/>
                        <a:pt x="1153" y="306"/>
                        <a:pt x="1140" y="367"/>
                      </a:cubicBezTo>
                      <a:cubicBezTo>
                        <a:pt x="1127" y="428"/>
                        <a:pt x="1108" y="486"/>
                        <a:pt x="1083" y="542"/>
                      </a:cubicBezTo>
                      <a:cubicBezTo>
                        <a:pt x="1058" y="598"/>
                        <a:pt x="1028" y="652"/>
                        <a:pt x="993" y="703"/>
                      </a:cubicBezTo>
                      <a:cubicBezTo>
                        <a:pt x="974" y="730"/>
                        <a:pt x="954" y="755"/>
                        <a:pt x="932" y="780"/>
                      </a:cubicBezTo>
                      <a:cubicBezTo>
                        <a:pt x="1016" y="720"/>
                        <a:pt x="1103" y="665"/>
                        <a:pt x="1193" y="613"/>
                      </a:cubicBezTo>
                      <a:cubicBezTo>
                        <a:pt x="1193" y="557"/>
                        <a:pt x="1204" y="507"/>
                        <a:pt x="1219" y="458"/>
                      </a:cubicBezTo>
                      <a:cubicBezTo>
                        <a:pt x="1234" y="407"/>
                        <a:pt x="1255" y="358"/>
                        <a:pt x="1280" y="311"/>
                      </a:cubicBezTo>
                      <a:cubicBezTo>
                        <a:pt x="1305" y="265"/>
                        <a:pt x="1334" y="220"/>
                        <a:pt x="1368" y="178"/>
                      </a:cubicBezTo>
                      <a:cubicBezTo>
                        <a:pt x="1403" y="137"/>
                        <a:pt x="1441" y="97"/>
                        <a:pt x="1492" y="64"/>
                      </a:cubicBezTo>
                      <a:cubicBezTo>
                        <a:pt x="1494" y="124"/>
                        <a:pt x="1482" y="177"/>
                        <a:pt x="1467" y="229"/>
                      </a:cubicBezTo>
                      <a:cubicBezTo>
                        <a:pt x="1451" y="280"/>
                        <a:pt x="1430" y="329"/>
                        <a:pt x="1406" y="376"/>
                      </a:cubicBezTo>
                      <a:cubicBezTo>
                        <a:pt x="1381" y="422"/>
                        <a:pt x="1351" y="467"/>
                        <a:pt x="1317" y="508"/>
                      </a:cubicBezTo>
                      <a:cubicBezTo>
                        <a:pt x="1295" y="535"/>
                        <a:pt x="1272" y="561"/>
                        <a:pt x="1244" y="585"/>
                      </a:cubicBezTo>
                      <a:cubicBezTo>
                        <a:pt x="1323" y="541"/>
                        <a:pt x="1403" y="501"/>
                        <a:pt x="1484" y="463"/>
                      </a:cubicBezTo>
                      <a:cubicBezTo>
                        <a:pt x="1489" y="419"/>
                        <a:pt x="1502" y="381"/>
                        <a:pt x="1518" y="343"/>
                      </a:cubicBezTo>
                      <a:cubicBezTo>
                        <a:pt x="1535" y="304"/>
                        <a:pt x="1555" y="268"/>
                        <a:pt x="1579" y="233"/>
                      </a:cubicBezTo>
                      <a:cubicBezTo>
                        <a:pt x="1602" y="198"/>
                        <a:pt x="1629" y="165"/>
                        <a:pt x="1660" y="135"/>
                      </a:cubicBezTo>
                      <a:cubicBezTo>
                        <a:pt x="1691" y="105"/>
                        <a:pt x="1724" y="77"/>
                        <a:pt x="1768" y="55"/>
                      </a:cubicBezTo>
                      <a:cubicBezTo>
                        <a:pt x="1764" y="103"/>
                        <a:pt x="1750" y="144"/>
                        <a:pt x="1733" y="183"/>
                      </a:cubicBezTo>
                      <a:cubicBezTo>
                        <a:pt x="1716" y="222"/>
                        <a:pt x="1696" y="259"/>
                        <a:pt x="1672" y="294"/>
                      </a:cubicBezTo>
                      <a:cubicBezTo>
                        <a:pt x="1648" y="328"/>
                        <a:pt x="1621" y="361"/>
                        <a:pt x="1591" y="391"/>
                      </a:cubicBezTo>
                      <a:cubicBezTo>
                        <a:pt x="1572" y="409"/>
                        <a:pt x="1553" y="426"/>
                        <a:pt x="1531" y="442"/>
                      </a:cubicBezTo>
                      <a:cubicBezTo>
                        <a:pt x="1599" y="412"/>
                        <a:pt x="1667" y="384"/>
                        <a:pt x="1736" y="357"/>
                      </a:cubicBezTo>
                      <a:cubicBezTo>
                        <a:pt x="1743" y="318"/>
                        <a:pt x="1756" y="285"/>
                        <a:pt x="1771" y="252"/>
                      </a:cubicBezTo>
                      <a:cubicBezTo>
                        <a:pt x="1788" y="217"/>
                        <a:pt x="1808" y="185"/>
                        <a:pt x="1830" y="154"/>
                      </a:cubicBezTo>
                      <a:cubicBezTo>
                        <a:pt x="1853" y="123"/>
                        <a:pt x="1879" y="95"/>
                        <a:pt x="1907" y="69"/>
                      </a:cubicBezTo>
                      <a:cubicBezTo>
                        <a:pt x="1937" y="43"/>
                        <a:pt x="1968" y="18"/>
                        <a:pt x="2008" y="0"/>
                      </a:cubicBezTo>
                      <a:cubicBezTo>
                        <a:pt x="2002" y="43"/>
                        <a:pt x="1988" y="79"/>
                        <a:pt x="1972" y="115"/>
                      </a:cubicBezTo>
                      <a:cubicBezTo>
                        <a:pt x="1955" y="150"/>
                        <a:pt x="1935" y="182"/>
                        <a:pt x="1913" y="213"/>
                      </a:cubicBezTo>
                      <a:cubicBezTo>
                        <a:pt x="1890" y="243"/>
                        <a:pt x="1864" y="272"/>
                        <a:pt x="1835" y="298"/>
                      </a:cubicBezTo>
                      <a:cubicBezTo>
                        <a:pt x="1818" y="313"/>
                        <a:pt x="1800" y="328"/>
                        <a:pt x="1780" y="341"/>
                      </a:cubicBezTo>
                      <a:cubicBezTo>
                        <a:pt x="1838" y="320"/>
                        <a:pt x="1896" y="300"/>
                        <a:pt x="1955" y="282"/>
                      </a:cubicBezTo>
                      <a:cubicBezTo>
                        <a:pt x="1955" y="282"/>
                        <a:pt x="1956" y="282"/>
                        <a:pt x="1957" y="282"/>
                      </a:cubicBezTo>
                      <a:cubicBezTo>
                        <a:pt x="1986" y="261"/>
                        <a:pt x="2016" y="247"/>
                        <a:pt x="2046" y="235"/>
                      </a:cubicBezTo>
                      <a:cubicBezTo>
                        <a:pt x="2083" y="221"/>
                        <a:pt x="2120" y="210"/>
                        <a:pt x="2158" y="203"/>
                      </a:cubicBezTo>
                      <a:cubicBezTo>
                        <a:pt x="2196" y="196"/>
                        <a:pt x="2235" y="193"/>
                        <a:pt x="2274" y="193"/>
                      </a:cubicBezTo>
                      <a:cubicBezTo>
                        <a:pt x="2314" y="194"/>
                        <a:pt x="2353" y="197"/>
                        <a:pt x="2395" y="211"/>
                      </a:cubicBezTo>
                      <a:cubicBezTo>
                        <a:pt x="2361" y="238"/>
                        <a:pt x="2325" y="255"/>
                        <a:pt x="2289" y="270"/>
                      </a:cubicBezTo>
                      <a:cubicBezTo>
                        <a:pt x="2252" y="284"/>
                        <a:pt x="2215" y="294"/>
                        <a:pt x="2177" y="301"/>
                      </a:cubicBezTo>
                      <a:cubicBezTo>
                        <a:pt x="2139" y="308"/>
                        <a:pt x="2101" y="312"/>
                        <a:pt x="2061" y="311"/>
                      </a:cubicBezTo>
                      <a:cubicBezTo>
                        <a:pt x="2026" y="311"/>
                        <a:pt x="1989" y="308"/>
                        <a:pt x="1952" y="297"/>
                      </a:cubicBezTo>
                      <a:cubicBezTo>
                        <a:pt x="1903" y="313"/>
                        <a:pt x="1854" y="329"/>
                        <a:pt x="1806" y="347"/>
                      </a:cubicBezTo>
                      <a:cubicBezTo>
                        <a:pt x="1793" y="351"/>
                        <a:pt x="1781" y="356"/>
                        <a:pt x="1768" y="360"/>
                      </a:cubicBezTo>
                      <a:cubicBezTo>
                        <a:pt x="1798" y="354"/>
                        <a:pt x="1827" y="353"/>
                        <a:pt x="1856" y="352"/>
                      </a:cubicBezTo>
                      <a:cubicBezTo>
                        <a:pt x="1896" y="352"/>
                        <a:pt x="1934" y="357"/>
                        <a:pt x="1972" y="364"/>
                      </a:cubicBezTo>
                      <a:cubicBezTo>
                        <a:pt x="2010" y="372"/>
                        <a:pt x="2048" y="381"/>
                        <a:pt x="2084" y="396"/>
                      </a:cubicBezTo>
                      <a:cubicBezTo>
                        <a:pt x="2120" y="411"/>
                        <a:pt x="2156" y="428"/>
                        <a:pt x="2190" y="456"/>
                      </a:cubicBezTo>
                      <a:cubicBezTo>
                        <a:pt x="2148" y="469"/>
                        <a:pt x="2108" y="472"/>
                        <a:pt x="2069" y="473"/>
                      </a:cubicBezTo>
                      <a:cubicBezTo>
                        <a:pt x="2029" y="473"/>
                        <a:pt x="1991" y="469"/>
                        <a:pt x="1953" y="461"/>
                      </a:cubicBezTo>
                      <a:cubicBezTo>
                        <a:pt x="1915" y="454"/>
                        <a:pt x="1878" y="443"/>
                        <a:pt x="1841" y="429"/>
                      </a:cubicBezTo>
                      <a:cubicBezTo>
                        <a:pt x="1806" y="415"/>
                        <a:pt x="1771" y="398"/>
                        <a:pt x="1739" y="371"/>
                      </a:cubicBezTo>
                      <a:cubicBezTo>
                        <a:pt x="1679" y="394"/>
                        <a:pt x="1619" y="418"/>
                        <a:pt x="1560" y="444"/>
                      </a:cubicBezTo>
                      <a:cubicBezTo>
                        <a:pt x="1545" y="451"/>
                        <a:pt x="1531" y="457"/>
                        <a:pt x="1516" y="464"/>
                      </a:cubicBezTo>
                      <a:cubicBezTo>
                        <a:pt x="1550" y="455"/>
                        <a:pt x="1584" y="452"/>
                        <a:pt x="1617" y="451"/>
                      </a:cubicBezTo>
                      <a:cubicBezTo>
                        <a:pt x="1660" y="449"/>
                        <a:pt x="1703" y="452"/>
                        <a:pt x="1745" y="458"/>
                      </a:cubicBezTo>
                      <a:cubicBezTo>
                        <a:pt x="1787" y="464"/>
                        <a:pt x="1829" y="474"/>
                        <a:pt x="1870" y="489"/>
                      </a:cubicBezTo>
                      <a:cubicBezTo>
                        <a:pt x="1910" y="504"/>
                        <a:pt x="1951" y="521"/>
                        <a:pt x="1989" y="551"/>
                      </a:cubicBezTo>
                      <a:cubicBezTo>
                        <a:pt x="1943" y="567"/>
                        <a:pt x="1900" y="572"/>
                        <a:pt x="1856" y="574"/>
                      </a:cubicBezTo>
                      <a:cubicBezTo>
                        <a:pt x="1813" y="576"/>
                        <a:pt x="1770" y="574"/>
                        <a:pt x="1728" y="567"/>
                      </a:cubicBezTo>
                      <a:cubicBezTo>
                        <a:pt x="1686" y="561"/>
                        <a:pt x="1644" y="550"/>
                        <a:pt x="1603" y="536"/>
                      </a:cubicBezTo>
                      <a:cubicBezTo>
                        <a:pt x="1564" y="521"/>
                        <a:pt x="1525" y="504"/>
                        <a:pt x="1488" y="477"/>
                      </a:cubicBezTo>
                      <a:cubicBezTo>
                        <a:pt x="1419" y="509"/>
                        <a:pt x="1351" y="542"/>
                        <a:pt x="1285" y="578"/>
                      </a:cubicBezTo>
                      <a:cubicBezTo>
                        <a:pt x="1261" y="591"/>
                        <a:pt x="1236" y="605"/>
                        <a:pt x="1212" y="618"/>
                      </a:cubicBezTo>
                      <a:cubicBezTo>
                        <a:pt x="1261" y="597"/>
                        <a:pt x="1309" y="587"/>
                        <a:pt x="1358" y="580"/>
                      </a:cubicBezTo>
                      <a:cubicBezTo>
                        <a:pt x="1412" y="572"/>
                        <a:pt x="1466" y="570"/>
                        <a:pt x="1519" y="572"/>
                      </a:cubicBezTo>
                      <a:cubicBezTo>
                        <a:pt x="1573" y="574"/>
                        <a:pt x="1627" y="581"/>
                        <a:pt x="1680" y="594"/>
                      </a:cubicBezTo>
                      <a:cubicBezTo>
                        <a:pt x="1733" y="607"/>
                        <a:pt x="1786" y="624"/>
                        <a:pt x="1839" y="656"/>
                      </a:cubicBezTo>
                      <a:cubicBezTo>
                        <a:pt x="1783" y="682"/>
                        <a:pt x="1729" y="694"/>
                        <a:pt x="1675" y="703"/>
                      </a:cubicBezTo>
                      <a:cubicBezTo>
                        <a:pt x="1620" y="710"/>
                        <a:pt x="1566" y="713"/>
                        <a:pt x="1513" y="710"/>
                      </a:cubicBezTo>
                      <a:cubicBezTo>
                        <a:pt x="1459" y="708"/>
                        <a:pt x="1406" y="701"/>
                        <a:pt x="1352" y="688"/>
                      </a:cubicBezTo>
                      <a:cubicBezTo>
                        <a:pt x="1300" y="675"/>
                        <a:pt x="1248" y="658"/>
                        <a:pt x="1196" y="628"/>
                      </a:cubicBezTo>
                      <a:cubicBezTo>
                        <a:pt x="1127" y="668"/>
                        <a:pt x="1059" y="709"/>
                        <a:pt x="994" y="754"/>
                      </a:cubicBezTo>
                      <a:cubicBezTo>
                        <a:pt x="966" y="773"/>
                        <a:pt x="938" y="792"/>
                        <a:pt x="911" y="812"/>
                      </a:cubicBezTo>
                      <a:cubicBezTo>
                        <a:pt x="955" y="793"/>
                        <a:pt x="999" y="780"/>
                        <a:pt x="1043" y="770"/>
                      </a:cubicBezTo>
                      <a:cubicBezTo>
                        <a:pt x="1105" y="756"/>
                        <a:pt x="1167" y="749"/>
                        <a:pt x="1229" y="747"/>
                      </a:cubicBezTo>
                      <a:cubicBezTo>
                        <a:pt x="1292" y="745"/>
                        <a:pt x="1354" y="749"/>
                        <a:pt x="1417" y="759"/>
                      </a:cubicBezTo>
                      <a:cubicBezTo>
                        <a:pt x="1480" y="769"/>
                        <a:pt x="1543" y="784"/>
                        <a:pt x="1606" y="816"/>
                      </a:cubicBezTo>
                      <a:cubicBezTo>
                        <a:pt x="1545" y="852"/>
                        <a:pt x="1483" y="871"/>
                        <a:pt x="1421" y="885"/>
                      </a:cubicBezTo>
                      <a:cubicBezTo>
                        <a:pt x="1359" y="899"/>
                        <a:pt x="1297" y="906"/>
                        <a:pt x="1235" y="908"/>
                      </a:cubicBezTo>
                      <a:cubicBezTo>
                        <a:pt x="1172" y="910"/>
                        <a:pt x="1110" y="906"/>
                        <a:pt x="1047" y="896"/>
                      </a:cubicBezTo>
                      <a:cubicBezTo>
                        <a:pt x="988" y="886"/>
                        <a:pt x="928" y="872"/>
                        <a:pt x="869" y="844"/>
                      </a:cubicBezTo>
                      <a:cubicBezTo>
                        <a:pt x="813" y="885"/>
                        <a:pt x="759" y="929"/>
                        <a:pt x="707" y="975"/>
                      </a:cubicBezTo>
                      <a:cubicBezTo>
                        <a:pt x="674" y="1004"/>
                        <a:pt x="642" y="1034"/>
                        <a:pt x="610" y="1065"/>
                      </a:cubicBezTo>
                      <a:cubicBezTo>
                        <a:pt x="658" y="1038"/>
                        <a:pt x="707" y="1020"/>
                        <a:pt x="757" y="1005"/>
                      </a:cubicBezTo>
                      <a:cubicBezTo>
                        <a:pt x="824" y="985"/>
                        <a:pt x="892" y="972"/>
                        <a:pt x="960" y="965"/>
                      </a:cubicBezTo>
                      <a:cubicBezTo>
                        <a:pt x="1028" y="957"/>
                        <a:pt x="1098" y="956"/>
                        <a:pt x="1167" y="962"/>
                      </a:cubicBezTo>
                      <a:cubicBezTo>
                        <a:pt x="1237" y="969"/>
                        <a:pt x="1308" y="980"/>
                        <a:pt x="1380" y="1010"/>
                      </a:cubicBezTo>
                      <a:cubicBezTo>
                        <a:pt x="1316" y="1055"/>
                        <a:pt x="1249" y="1080"/>
                        <a:pt x="1182" y="1101"/>
                      </a:cubicBezTo>
                      <a:cubicBezTo>
                        <a:pt x="1115" y="1121"/>
                        <a:pt x="1048" y="1134"/>
                        <a:pt x="979" y="1141"/>
                      </a:cubicBezTo>
                      <a:cubicBezTo>
                        <a:pt x="911" y="1148"/>
                        <a:pt x="842" y="1149"/>
                        <a:pt x="772" y="1143"/>
                      </a:cubicBezTo>
                      <a:cubicBezTo>
                        <a:pt x="707" y="1137"/>
                        <a:pt x="641" y="1126"/>
                        <a:pt x="573" y="1101"/>
                      </a:cubicBezTo>
                      <a:cubicBezTo>
                        <a:pt x="527" y="1147"/>
                        <a:pt x="483" y="1195"/>
                        <a:pt x="441" y="1245"/>
                      </a:cubicBezTo>
                      <a:cubicBezTo>
                        <a:pt x="419" y="1272"/>
                        <a:pt x="397" y="1299"/>
                        <a:pt x="376" y="1327"/>
                      </a:cubicBezTo>
                      <a:cubicBezTo>
                        <a:pt x="363" y="1348"/>
                        <a:pt x="348" y="1369"/>
                        <a:pt x="332" y="1390"/>
                      </a:cubicBezTo>
                      <a:cubicBezTo>
                        <a:pt x="388" y="1349"/>
                        <a:pt x="446" y="1320"/>
                        <a:pt x="505" y="1295"/>
                      </a:cubicBezTo>
                      <a:cubicBezTo>
                        <a:pt x="577" y="1266"/>
                        <a:pt x="650" y="1244"/>
                        <a:pt x="725" y="1229"/>
                      </a:cubicBezTo>
                      <a:cubicBezTo>
                        <a:pt x="800" y="1214"/>
                        <a:pt x="876" y="1205"/>
                        <a:pt x="954" y="1204"/>
                      </a:cubicBezTo>
                      <a:cubicBezTo>
                        <a:pt x="1032" y="1204"/>
                        <a:pt x="1111" y="1209"/>
                        <a:pt x="1194" y="1234"/>
                      </a:cubicBezTo>
                      <a:cubicBezTo>
                        <a:pt x="1128" y="1290"/>
                        <a:pt x="1058" y="1325"/>
                        <a:pt x="986" y="1355"/>
                      </a:cubicBezTo>
                      <a:cubicBezTo>
                        <a:pt x="914" y="1385"/>
                        <a:pt x="841" y="1407"/>
                        <a:pt x="766" y="1422"/>
                      </a:cubicBezTo>
                      <a:cubicBezTo>
                        <a:pt x="691" y="1437"/>
                        <a:pt x="615" y="1445"/>
                        <a:pt x="537" y="1446"/>
                      </a:cubicBezTo>
                      <a:cubicBezTo>
                        <a:pt x="463" y="1446"/>
                        <a:pt x="388" y="1442"/>
                        <a:pt x="309" y="1420"/>
                      </a:cubicBezTo>
                      <a:cubicBezTo>
                        <a:pt x="275" y="1468"/>
                        <a:pt x="244" y="1518"/>
                        <a:pt x="215" y="1569"/>
                      </a:cubicBezTo>
                      <a:cubicBezTo>
                        <a:pt x="145" y="1690"/>
                        <a:pt x="88" y="1819"/>
                        <a:pt x="44" y="1951"/>
                      </a:cubicBezTo>
                      <a:cubicBezTo>
                        <a:pt x="33" y="1985"/>
                        <a:pt x="23" y="2019"/>
                        <a:pt x="13" y="2053"/>
                      </a:cubicBezTo>
                      <a:cubicBezTo>
                        <a:pt x="11" y="2062"/>
                        <a:pt x="-2" y="2057"/>
                        <a:pt x="0" y="2048"/>
                      </a:cubicBezTo>
                      <a:cubicBezTo>
                        <a:pt x="38" y="1911"/>
                        <a:pt x="89" y="1778"/>
                        <a:pt x="154" y="1651"/>
                      </a:cubicBezTo>
                      <a:cubicBezTo>
                        <a:pt x="197" y="1568"/>
                        <a:pt x="245" y="1488"/>
                        <a:pt x="297" y="1412"/>
                      </a:cubicBezTo>
                      <a:cubicBezTo>
                        <a:pt x="277" y="1335"/>
                        <a:pt x="275" y="1262"/>
                        <a:pt x="277" y="1190"/>
                      </a:cubicBezTo>
                      <a:cubicBezTo>
                        <a:pt x="280" y="1114"/>
                        <a:pt x="291" y="1040"/>
                        <a:pt x="308" y="968"/>
                      </a:cubicBezTo>
                      <a:cubicBezTo>
                        <a:pt x="325" y="895"/>
                        <a:pt x="350" y="824"/>
                        <a:pt x="381" y="754"/>
                      </a:cubicBezTo>
                      <a:cubicBezTo>
                        <a:pt x="414" y="685"/>
                        <a:pt x="452" y="617"/>
                        <a:pt x="511" y="554"/>
                      </a:cubicBezTo>
                      <a:cubicBezTo>
                        <a:pt x="535" y="636"/>
                        <a:pt x="538" y="714"/>
                        <a:pt x="535" y="790"/>
                      </a:cubicBezTo>
                      <a:cubicBezTo>
                        <a:pt x="532" y="866"/>
                        <a:pt x="521" y="940"/>
                        <a:pt x="504" y="1013"/>
                      </a:cubicBezTo>
                      <a:cubicBezTo>
                        <a:pt x="486" y="1085"/>
                        <a:pt x="462" y="1156"/>
                        <a:pt x="430" y="1226"/>
                      </a:cubicBezTo>
                      <a:cubicBezTo>
                        <a:pt x="426" y="1235"/>
                        <a:pt x="422" y="1244"/>
                        <a:pt x="417" y="1253"/>
                      </a:cubicBezTo>
                      <a:cubicBezTo>
                        <a:pt x="463" y="1198"/>
                        <a:pt x="510" y="1145"/>
                        <a:pt x="560" y="1094"/>
                      </a:cubicBezTo>
                      <a:cubicBezTo>
                        <a:pt x="549" y="1022"/>
                        <a:pt x="553" y="956"/>
                        <a:pt x="562" y="891"/>
                      </a:cubicBezTo>
                      <a:cubicBezTo>
                        <a:pt x="571" y="823"/>
                        <a:pt x="588" y="758"/>
                        <a:pt x="610" y="694"/>
                      </a:cubicBezTo>
                      <a:cubicBezTo>
                        <a:pt x="632" y="631"/>
                        <a:pt x="661" y="568"/>
                        <a:pt x="695" y="509"/>
                      </a:cubicBezTo>
                      <a:cubicBezTo>
                        <a:pt x="731" y="450"/>
                        <a:pt x="772" y="392"/>
                        <a:pt x="830" y="341"/>
                      </a:cubicBezTo>
                      <a:cubicBezTo>
                        <a:pt x="844" y="416"/>
                        <a:pt x="839" y="486"/>
                        <a:pt x="830" y="554"/>
                      </a:cubicBezTo>
                      <a:cubicBezTo>
                        <a:pt x="821" y="622"/>
                        <a:pt x="805" y="688"/>
                        <a:pt x="782" y="751"/>
                      </a:cubicBezTo>
                      <a:cubicBezTo>
                        <a:pt x="760" y="815"/>
                        <a:pt x="731" y="877"/>
                        <a:pt x="696" y="936"/>
                      </a:cubicBezTo>
                      <a:cubicBezTo>
                        <a:pt x="681" y="961"/>
                        <a:pt x="664" y="986"/>
                        <a:pt x="646" y="1011"/>
                      </a:cubicBezTo>
                      <a:cubicBezTo>
                        <a:pt x="714" y="948"/>
                        <a:pt x="785" y="889"/>
                        <a:pt x="859" y="833"/>
                      </a:cubicBezTo>
                      <a:cubicBezTo>
                        <a:pt x="854" y="769"/>
                        <a:pt x="863" y="711"/>
                        <a:pt x="874" y="65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8"/>
                <p:cNvSpPr/>
                <p:nvPr/>
              </p:nvSpPr>
              <p:spPr>
                <a:xfrm>
                  <a:off x="6714360" y="4739040"/>
                  <a:ext cx="1265400" cy="39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1090" extrusionOk="0">
                      <a:moveTo>
                        <a:pt x="1735" y="330"/>
                      </a:moveTo>
                      <a:cubicBezTo>
                        <a:pt x="1681" y="282"/>
                        <a:pt x="1623" y="240"/>
                        <a:pt x="1561" y="203"/>
                      </a:cubicBezTo>
                      <a:cubicBezTo>
                        <a:pt x="1500" y="166"/>
                        <a:pt x="1435" y="135"/>
                        <a:pt x="1366" y="110"/>
                      </a:cubicBezTo>
                      <a:cubicBezTo>
                        <a:pt x="1297" y="86"/>
                        <a:pt x="1225" y="66"/>
                        <a:pt x="1143" y="62"/>
                      </a:cubicBezTo>
                      <a:cubicBezTo>
                        <a:pt x="1184" y="132"/>
                        <a:pt x="1235" y="185"/>
                        <a:pt x="1289" y="234"/>
                      </a:cubicBezTo>
                      <a:cubicBezTo>
                        <a:pt x="1343" y="283"/>
                        <a:pt x="1401" y="325"/>
                        <a:pt x="1462" y="362"/>
                      </a:cubicBezTo>
                      <a:cubicBezTo>
                        <a:pt x="1524" y="398"/>
                        <a:pt x="1589" y="429"/>
                        <a:pt x="1657" y="454"/>
                      </a:cubicBezTo>
                      <a:cubicBezTo>
                        <a:pt x="1693" y="467"/>
                        <a:pt x="1729" y="478"/>
                        <a:pt x="1767" y="487"/>
                      </a:cubicBezTo>
                      <a:cubicBezTo>
                        <a:pt x="1647" y="486"/>
                        <a:pt x="1527" y="490"/>
                        <a:pt x="1407" y="500"/>
                      </a:cubicBezTo>
                      <a:cubicBezTo>
                        <a:pt x="1369" y="448"/>
                        <a:pt x="1324" y="408"/>
                        <a:pt x="1277" y="371"/>
                      </a:cubicBezTo>
                      <a:cubicBezTo>
                        <a:pt x="1227" y="333"/>
                        <a:pt x="1175" y="301"/>
                        <a:pt x="1119" y="273"/>
                      </a:cubicBezTo>
                      <a:cubicBezTo>
                        <a:pt x="1064" y="245"/>
                        <a:pt x="1006" y="223"/>
                        <a:pt x="945" y="205"/>
                      </a:cubicBezTo>
                      <a:cubicBezTo>
                        <a:pt x="884" y="189"/>
                        <a:pt x="821" y="176"/>
                        <a:pt x="750" y="179"/>
                      </a:cubicBezTo>
                      <a:cubicBezTo>
                        <a:pt x="790" y="236"/>
                        <a:pt x="837" y="279"/>
                        <a:pt x="887" y="318"/>
                      </a:cubicBezTo>
                      <a:cubicBezTo>
                        <a:pt x="937" y="356"/>
                        <a:pt x="990" y="388"/>
                        <a:pt x="1045" y="416"/>
                      </a:cubicBezTo>
                      <a:cubicBezTo>
                        <a:pt x="1100" y="443"/>
                        <a:pt x="1158" y="466"/>
                        <a:pt x="1219" y="483"/>
                      </a:cubicBezTo>
                      <a:cubicBezTo>
                        <a:pt x="1258" y="493"/>
                        <a:pt x="1298" y="503"/>
                        <a:pt x="1340" y="507"/>
                      </a:cubicBezTo>
                      <a:cubicBezTo>
                        <a:pt x="1236" y="518"/>
                        <a:pt x="1133" y="532"/>
                        <a:pt x="1031" y="550"/>
                      </a:cubicBezTo>
                      <a:cubicBezTo>
                        <a:pt x="996" y="511"/>
                        <a:pt x="957" y="484"/>
                        <a:pt x="917" y="459"/>
                      </a:cubicBezTo>
                      <a:cubicBezTo>
                        <a:pt x="875" y="433"/>
                        <a:pt x="830" y="412"/>
                        <a:pt x="784" y="395"/>
                      </a:cubicBezTo>
                      <a:cubicBezTo>
                        <a:pt x="738" y="377"/>
                        <a:pt x="691" y="364"/>
                        <a:pt x="641" y="356"/>
                      </a:cubicBezTo>
                      <a:cubicBezTo>
                        <a:pt x="592" y="348"/>
                        <a:pt x="541" y="343"/>
                        <a:pt x="485" y="351"/>
                      </a:cubicBezTo>
                      <a:cubicBezTo>
                        <a:pt x="521" y="393"/>
                        <a:pt x="562" y="423"/>
                        <a:pt x="605" y="449"/>
                      </a:cubicBezTo>
                      <a:cubicBezTo>
                        <a:pt x="647" y="475"/>
                        <a:pt x="692" y="496"/>
                        <a:pt x="738" y="513"/>
                      </a:cubicBezTo>
                      <a:cubicBezTo>
                        <a:pt x="784" y="530"/>
                        <a:pt x="832" y="543"/>
                        <a:pt x="881" y="552"/>
                      </a:cubicBezTo>
                      <a:cubicBezTo>
                        <a:pt x="911" y="556"/>
                        <a:pt x="941" y="560"/>
                        <a:pt x="972" y="561"/>
                      </a:cubicBezTo>
                      <a:cubicBezTo>
                        <a:pt x="888" y="576"/>
                        <a:pt x="804" y="595"/>
                        <a:pt x="721" y="615"/>
                      </a:cubicBezTo>
                      <a:cubicBezTo>
                        <a:pt x="688" y="583"/>
                        <a:pt x="653" y="559"/>
                        <a:pt x="616" y="539"/>
                      </a:cubicBezTo>
                      <a:cubicBezTo>
                        <a:pt x="577" y="517"/>
                        <a:pt x="536" y="499"/>
                        <a:pt x="493" y="485"/>
                      </a:cubicBezTo>
                      <a:cubicBezTo>
                        <a:pt x="451" y="471"/>
                        <a:pt x="408" y="461"/>
                        <a:pt x="363" y="455"/>
                      </a:cubicBezTo>
                      <a:cubicBezTo>
                        <a:pt x="317" y="450"/>
                        <a:pt x="271" y="448"/>
                        <a:pt x="221" y="457"/>
                      </a:cubicBezTo>
                      <a:cubicBezTo>
                        <a:pt x="255" y="493"/>
                        <a:pt x="294" y="519"/>
                        <a:pt x="333" y="541"/>
                      </a:cubicBezTo>
                      <a:cubicBezTo>
                        <a:pt x="373" y="563"/>
                        <a:pt x="414" y="581"/>
                        <a:pt x="456" y="594"/>
                      </a:cubicBezTo>
                      <a:cubicBezTo>
                        <a:pt x="498" y="608"/>
                        <a:pt x="542" y="618"/>
                        <a:pt x="587" y="624"/>
                      </a:cubicBezTo>
                      <a:cubicBezTo>
                        <a:pt x="614" y="627"/>
                        <a:pt x="641" y="629"/>
                        <a:pt x="669" y="629"/>
                      </a:cubicBezTo>
                      <a:cubicBezTo>
                        <a:pt x="600" y="647"/>
                        <a:pt x="532" y="666"/>
                        <a:pt x="464" y="688"/>
                      </a:cubicBezTo>
                      <a:cubicBezTo>
                        <a:pt x="463" y="688"/>
                        <a:pt x="463" y="688"/>
                        <a:pt x="462" y="688"/>
                      </a:cubicBezTo>
                      <a:cubicBezTo>
                        <a:pt x="421" y="688"/>
                        <a:pt x="383" y="694"/>
                        <a:pt x="345" y="703"/>
                      </a:cubicBezTo>
                      <a:cubicBezTo>
                        <a:pt x="301" y="714"/>
                        <a:pt x="259" y="728"/>
                        <a:pt x="219" y="746"/>
                      </a:cubicBezTo>
                      <a:cubicBezTo>
                        <a:pt x="178" y="765"/>
                        <a:pt x="139" y="787"/>
                        <a:pt x="103" y="812"/>
                      </a:cubicBezTo>
                      <a:cubicBezTo>
                        <a:pt x="66" y="839"/>
                        <a:pt x="31" y="868"/>
                        <a:pt x="0" y="908"/>
                      </a:cubicBezTo>
                      <a:cubicBezTo>
                        <a:pt x="51" y="912"/>
                        <a:pt x="97" y="905"/>
                        <a:pt x="141" y="895"/>
                      </a:cubicBezTo>
                      <a:cubicBezTo>
                        <a:pt x="186" y="884"/>
                        <a:pt x="228" y="869"/>
                        <a:pt x="268" y="851"/>
                      </a:cubicBezTo>
                      <a:cubicBezTo>
                        <a:pt x="309" y="832"/>
                        <a:pt x="347" y="811"/>
                        <a:pt x="384" y="785"/>
                      </a:cubicBezTo>
                      <a:cubicBezTo>
                        <a:pt x="418" y="761"/>
                        <a:pt x="450" y="734"/>
                        <a:pt x="478" y="700"/>
                      </a:cubicBezTo>
                      <a:cubicBezTo>
                        <a:pt x="535" y="682"/>
                        <a:pt x="592" y="666"/>
                        <a:pt x="649" y="651"/>
                      </a:cubicBezTo>
                      <a:cubicBezTo>
                        <a:pt x="664" y="647"/>
                        <a:pt x="679" y="643"/>
                        <a:pt x="694" y="639"/>
                      </a:cubicBezTo>
                      <a:cubicBezTo>
                        <a:pt x="661" y="653"/>
                        <a:pt x="632" y="671"/>
                        <a:pt x="605" y="689"/>
                      </a:cubicBezTo>
                      <a:cubicBezTo>
                        <a:pt x="568" y="715"/>
                        <a:pt x="535" y="745"/>
                        <a:pt x="504" y="776"/>
                      </a:cubicBezTo>
                      <a:cubicBezTo>
                        <a:pt x="474" y="808"/>
                        <a:pt x="445" y="842"/>
                        <a:pt x="421" y="879"/>
                      </a:cubicBezTo>
                      <a:cubicBezTo>
                        <a:pt x="397" y="917"/>
                        <a:pt x="375" y="957"/>
                        <a:pt x="362" y="1005"/>
                      </a:cubicBezTo>
                      <a:cubicBezTo>
                        <a:pt x="411" y="990"/>
                        <a:pt x="450" y="967"/>
                        <a:pt x="488" y="941"/>
                      </a:cubicBezTo>
                      <a:cubicBezTo>
                        <a:pt x="525" y="916"/>
                        <a:pt x="558" y="887"/>
                        <a:pt x="589" y="855"/>
                      </a:cubicBezTo>
                      <a:cubicBezTo>
                        <a:pt x="620" y="823"/>
                        <a:pt x="647" y="789"/>
                        <a:pt x="672" y="752"/>
                      </a:cubicBezTo>
                      <a:cubicBezTo>
                        <a:pt x="695" y="715"/>
                        <a:pt x="716" y="676"/>
                        <a:pt x="729" y="630"/>
                      </a:cubicBezTo>
                      <a:cubicBezTo>
                        <a:pt x="801" y="612"/>
                        <a:pt x="874" y="596"/>
                        <a:pt x="947" y="582"/>
                      </a:cubicBezTo>
                      <a:cubicBezTo>
                        <a:pt x="965" y="578"/>
                        <a:pt x="984" y="575"/>
                        <a:pt x="1002" y="572"/>
                      </a:cubicBezTo>
                      <a:cubicBezTo>
                        <a:pt x="964" y="586"/>
                        <a:pt x="930" y="605"/>
                        <a:pt x="898" y="625"/>
                      </a:cubicBezTo>
                      <a:cubicBezTo>
                        <a:pt x="856" y="652"/>
                        <a:pt x="818" y="682"/>
                        <a:pt x="782" y="716"/>
                      </a:cubicBezTo>
                      <a:cubicBezTo>
                        <a:pt x="747" y="749"/>
                        <a:pt x="715" y="786"/>
                        <a:pt x="686" y="826"/>
                      </a:cubicBezTo>
                      <a:cubicBezTo>
                        <a:pt x="658" y="867"/>
                        <a:pt x="632" y="910"/>
                        <a:pt x="616" y="963"/>
                      </a:cubicBezTo>
                      <a:cubicBezTo>
                        <a:pt x="670" y="948"/>
                        <a:pt x="715" y="924"/>
                        <a:pt x="757" y="898"/>
                      </a:cubicBezTo>
                      <a:cubicBezTo>
                        <a:pt x="799" y="871"/>
                        <a:pt x="838" y="840"/>
                        <a:pt x="873" y="807"/>
                      </a:cubicBezTo>
                      <a:cubicBezTo>
                        <a:pt x="908" y="773"/>
                        <a:pt x="940" y="736"/>
                        <a:pt x="969" y="696"/>
                      </a:cubicBezTo>
                      <a:cubicBezTo>
                        <a:pt x="996" y="657"/>
                        <a:pt x="1021" y="615"/>
                        <a:pt x="1038" y="565"/>
                      </a:cubicBezTo>
                      <a:cubicBezTo>
                        <a:pt x="1124" y="550"/>
                        <a:pt x="1210" y="538"/>
                        <a:pt x="1297" y="528"/>
                      </a:cubicBezTo>
                      <a:cubicBezTo>
                        <a:pt x="1329" y="524"/>
                        <a:pt x="1361" y="521"/>
                        <a:pt x="1394" y="518"/>
                      </a:cubicBezTo>
                      <a:cubicBezTo>
                        <a:pt x="1333" y="531"/>
                        <a:pt x="1281" y="552"/>
                        <a:pt x="1230" y="577"/>
                      </a:cubicBezTo>
                      <a:cubicBezTo>
                        <a:pt x="1174" y="605"/>
                        <a:pt x="1121" y="638"/>
                        <a:pt x="1072" y="676"/>
                      </a:cubicBezTo>
                      <a:cubicBezTo>
                        <a:pt x="1023" y="713"/>
                        <a:pt x="978" y="755"/>
                        <a:pt x="936" y="801"/>
                      </a:cubicBezTo>
                      <a:cubicBezTo>
                        <a:pt x="895" y="848"/>
                        <a:pt x="857" y="899"/>
                        <a:pt x="829" y="963"/>
                      </a:cubicBezTo>
                      <a:cubicBezTo>
                        <a:pt x="899" y="952"/>
                        <a:pt x="959" y="928"/>
                        <a:pt x="1016" y="900"/>
                      </a:cubicBezTo>
                      <a:cubicBezTo>
                        <a:pt x="1072" y="872"/>
                        <a:pt x="1124" y="840"/>
                        <a:pt x="1173" y="802"/>
                      </a:cubicBezTo>
                      <a:cubicBezTo>
                        <a:pt x="1222" y="765"/>
                        <a:pt x="1268" y="722"/>
                        <a:pt x="1309" y="676"/>
                      </a:cubicBezTo>
                      <a:cubicBezTo>
                        <a:pt x="1349" y="629"/>
                        <a:pt x="1387" y="579"/>
                        <a:pt x="1415" y="517"/>
                      </a:cubicBezTo>
                      <a:cubicBezTo>
                        <a:pt x="1507" y="509"/>
                        <a:pt x="1599" y="504"/>
                        <a:pt x="1692" y="503"/>
                      </a:cubicBezTo>
                      <a:cubicBezTo>
                        <a:pt x="1731" y="503"/>
                        <a:pt x="1770" y="503"/>
                        <a:pt x="1809" y="504"/>
                      </a:cubicBezTo>
                      <a:cubicBezTo>
                        <a:pt x="1755" y="515"/>
                        <a:pt x="1704" y="532"/>
                        <a:pt x="1656" y="551"/>
                      </a:cubicBezTo>
                      <a:cubicBezTo>
                        <a:pt x="1588" y="578"/>
                        <a:pt x="1525" y="612"/>
                        <a:pt x="1465" y="651"/>
                      </a:cubicBezTo>
                      <a:cubicBezTo>
                        <a:pt x="1405" y="690"/>
                        <a:pt x="1349" y="734"/>
                        <a:pt x="1296" y="784"/>
                      </a:cubicBezTo>
                      <a:cubicBezTo>
                        <a:pt x="1245" y="835"/>
                        <a:pt x="1196" y="891"/>
                        <a:pt x="1158" y="962"/>
                      </a:cubicBezTo>
                      <a:cubicBezTo>
                        <a:pt x="1240" y="956"/>
                        <a:pt x="1311" y="933"/>
                        <a:pt x="1379" y="906"/>
                      </a:cubicBezTo>
                      <a:cubicBezTo>
                        <a:pt x="1447" y="878"/>
                        <a:pt x="1510" y="845"/>
                        <a:pt x="1570" y="805"/>
                      </a:cubicBezTo>
                      <a:cubicBezTo>
                        <a:pt x="1630" y="766"/>
                        <a:pt x="1686" y="722"/>
                        <a:pt x="1738" y="672"/>
                      </a:cubicBezTo>
                      <a:cubicBezTo>
                        <a:pt x="1787" y="624"/>
                        <a:pt x="1834" y="571"/>
                        <a:pt x="1871" y="506"/>
                      </a:cubicBezTo>
                      <a:cubicBezTo>
                        <a:pt x="1951" y="509"/>
                        <a:pt x="2032" y="515"/>
                        <a:pt x="2112" y="524"/>
                      </a:cubicBezTo>
                      <a:cubicBezTo>
                        <a:pt x="2163" y="529"/>
                        <a:pt x="2214" y="536"/>
                        <a:pt x="2265" y="545"/>
                      </a:cubicBezTo>
                      <a:cubicBezTo>
                        <a:pt x="2202" y="552"/>
                        <a:pt x="2143" y="567"/>
                        <a:pt x="2086" y="585"/>
                      </a:cubicBezTo>
                      <a:cubicBezTo>
                        <a:pt x="2009" y="610"/>
                        <a:pt x="1937" y="642"/>
                        <a:pt x="1867" y="680"/>
                      </a:cubicBezTo>
                      <a:cubicBezTo>
                        <a:pt x="1798" y="718"/>
                        <a:pt x="1732" y="762"/>
                        <a:pt x="1671" y="813"/>
                      </a:cubicBezTo>
                      <a:cubicBezTo>
                        <a:pt x="1609" y="865"/>
                        <a:pt x="1551" y="922"/>
                        <a:pt x="1503" y="997"/>
                      </a:cubicBezTo>
                      <a:cubicBezTo>
                        <a:pt x="1594" y="997"/>
                        <a:pt x="1674" y="978"/>
                        <a:pt x="1751" y="953"/>
                      </a:cubicBezTo>
                      <a:cubicBezTo>
                        <a:pt x="1828" y="928"/>
                        <a:pt x="1901" y="896"/>
                        <a:pt x="1970" y="858"/>
                      </a:cubicBezTo>
                      <a:cubicBezTo>
                        <a:pt x="2039" y="820"/>
                        <a:pt x="2105" y="776"/>
                        <a:pt x="2167" y="725"/>
                      </a:cubicBezTo>
                      <a:cubicBezTo>
                        <a:pt x="2224" y="676"/>
                        <a:pt x="2279" y="623"/>
                        <a:pt x="2325" y="555"/>
                      </a:cubicBezTo>
                      <a:cubicBezTo>
                        <a:pt x="2400" y="569"/>
                        <a:pt x="2474" y="585"/>
                        <a:pt x="2548" y="605"/>
                      </a:cubicBezTo>
                      <a:cubicBezTo>
                        <a:pt x="2587" y="615"/>
                        <a:pt x="2626" y="627"/>
                        <a:pt x="2665" y="639"/>
                      </a:cubicBezTo>
                      <a:cubicBezTo>
                        <a:pt x="2692" y="650"/>
                        <a:pt x="2720" y="660"/>
                        <a:pt x="2750" y="669"/>
                      </a:cubicBezTo>
                      <a:cubicBezTo>
                        <a:pt x="2669" y="668"/>
                        <a:pt x="2595" y="679"/>
                        <a:pt x="2522" y="694"/>
                      </a:cubicBezTo>
                      <a:cubicBezTo>
                        <a:pt x="2434" y="713"/>
                        <a:pt x="2350" y="741"/>
                        <a:pt x="2270" y="775"/>
                      </a:cubicBezTo>
                      <a:cubicBezTo>
                        <a:pt x="2189" y="810"/>
                        <a:pt x="2111" y="852"/>
                        <a:pt x="2037" y="901"/>
                      </a:cubicBezTo>
                      <a:cubicBezTo>
                        <a:pt x="1964" y="952"/>
                        <a:pt x="1893" y="1009"/>
                        <a:pt x="1832" y="1087"/>
                      </a:cubicBezTo>
                      <a:cubicBezTo>
                        <a:pt x="1932" y="1096"/>
                        <a:pt x="2022" y="1083"/>
                        <a:pt x="2110" y="1065"/>
                      </a:cubicBezTo>
                      <a:cubicBezTo>
                        <a:pt x="2198" y="1046"/>
                        <a:pt x="2282" y="1018"/>
                        <a:pt x="2363" y="983"/>
                      </a:cubicBezTo>
                      <a:cubicBezTo>
                        <a:pt x="2443" y="949"/>
                        <a:pt x="2521" y="907"/>
                        <a:pt x="2595" y="857"/>
                      </a:cubicBezTo>
                      <a:cubicBezTo>
                        <a:pt x="2665" y="809"/>
                        <a:pt x="2733" y="755"/>
                        <a:pt x="2792" y="682"/>
                      </a:cubicBezTo>
                      <a:cubicBezTo>
                        <a:pt x="2856" y="706"/>
                        <a:pt x="2920" y="732"/>
                        <a:pt x="2982" y="761"/>
                      </a:cubicBezTo>
                      <a:cubicBezTo>
                        <a:pt x="3131" y="830"/>
                        <a:pt x="3273" y="914"/>
                        <a:pt x="3405" y="1010"/>
                      </a:cubicBezTo>
                      <a:cubicBezTo>
                        <a:pt x="3438" y="1034"/>
                        <a:pt x="3471" y="1059"/>
                        <a:pt x="3503" y="1085"/>
                      </a:cubicBezTo>
                      <a:cubicBezTo>
                        <a:pt x="3511" y="1092"/>
                        <a:pt x="3520" y="1079"/>
                        <a:pt x="3512" y="1072"/>
                      </a:cubicBezTo>
                      <a:cubicBezTo>
                        <a:pt x="3383" y="968"/>
                        <a:pt x="3243" y="876"/>
                        <a:pt x="3095" y="799"/>
                      </a:cubicBezTo>
                      <a:cubicBezTo>
                        <a:pt x="2999" y="749"/>
                        <a:pt x="2899" y="705"/>
                        <a:pt x="2797" y="667"/>
                      </a:cubicBezTo>
                      <a:cubicBezTo>
                        <a:pt x="2763" y="582"/>
                        <a:pt x="2716" y="512"/>
                        <a:pt x="2665" y="446"/>
                      </a:cubicBezTo>
                      <a:cubicBezTo>
                        <a:pt x="2611" y="376"/>
                        <a:pt x="2550" y="313"/>
                        <a:pt x="2483" y="256"/>
                      </a:cubicBezTo>
                      <a:cubicBezTo>
                        <a:pt x="2417" y="199"/>
                        <a:pt x="2346" y="148"/>
                        <a:pt x="2269" y="103"/>
                      </a:cubicBezTo>
                      <a:cubicBezTo>
                        <a:pt x="2190" y="60"/>
                        <a:pt x="2108" y="21"/>
                        <a:pt x="2010" y="0"/>
                      </a:cubicBezTo>
                      <a:cubicBezTo>
                        <a:pt x="2044" y="92"/>
                        <a:pt x="2094" y="167"/>
                        <a:pt x="2148" y="238"/>
                      </a:cubicBezTo>
                      <a:cubicBezTo>
                        <a:pt x="2203" y="307"/>
                        <a:pt x="2264" y="370"/>
                        <a:pt x="2330" y="427"/>
                      </a:cubicBezTo>
                      <a:cubicBezTo>
                        <a:pt x="2396" y="484"/>
                        <a:pt x="2468" y="535"/>
                        <a:pt x="2545" y="579"/>
                      </a:cubicBezTo>
                      <a:cubicBezTo>
                        <a:pt x="2555" y="585"/>
                        <a:pt x="2565" y="591"/>
                        <a:pt x="2576" y="596"/>
                      </a:cubicBezTo>
                      <a:cubicBezTo>
                        <a:pt x="2496" y="574"/>
                        <a:pt x="2414" y="556"/>
                        <a:pt x="2333" y="540"/>
                      </a:cubicBezTo>
                      <a:cubicBezTo>
                        <a:pt x="2294" y="465"/>
                        <a:pt x="2245" y="406"/>
                        <a:pt x="2192" y="350"/>
                      </a:cubicBezTo>
                      <a:cubicBezTo>
                        <a:pt x="2137" y="292"/>
                        <a:pt x="2076" y="241"/>
                        <a:pt x="2012" y="196"/>
                      </a:cubicBezTo>
                      <a:cubicBezTo>
                        <a:pt x="1947" y="151"/>
                        <a:pt x="1879" y="111"/>
                        <a:pt x="1805" y="78"/>
                      </a:cubicBezTo>
                      <a:cubicBezTo>
                        <a:pt x="1731" y="46"/>
                        <a:pt x="1654" y="18"/>
                        <a:pt x="1564" y="7"/>
                      </a:cubicBezTo>
                      <a:cubicBezTo>
                        <a:pt x="1602" y="88"/>
                        <a:pt x="1654" y="150"/>
                        <a:pt x="1709" y="209"/>
                      </a:cubicBezTo>
                      <a:cubicBezTo>
                        <a:pt x="1765" y="266"/>
                        <a:pt x="1825" y="317"/>
                        <a:pt x="1890" y="362"/>
                      </a:cubicBezTo>
                      <a:cubicBezTo>
                        <a:pt x="1954" y="408"/>
                        <a:pt x="2023" y="447"/>
                        <a:pt x="2096" y="480"/>
                      </a:cubicBezTo>
                      <a:cubicBezTo>
                        <a:pt x="2128" y="494"/>
                        <a:pt x="2161" y="507"/>
                        <a:pt x="2195" y="518"/>
                      </a:cubicBezTo>
                      <a:cubicBezTo>
                        <a:pt x="2088" y="504"/>
                        <a:pt x="1981" y="494"/>
                        <a:pt x="1873" y="490"/>
                      </a:cubicBezTo>
                      <a:cubicBezTo>
                        <a:pt x="1834" y="427"/>
                        <a:pt x="1786" y="377"/>
                        <a:pt x="1736" y="331"/>
                      </a:cubicBezTo>
                      <a:lnTo>
                        <a:pt x="1735" y="3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8"/>
                <p:cNvSpPr/>
                <p:nvPr/>
              </p:nvSpPr>
              <p:spPr>
                <a:xfrm>
                  <a:off x="8406720" y="4815000"/>
                  <a:ext cx="614520" cy="39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1086" extrusionOk="0">
                      <a:moveTo>
                        <a:pt x="0" y="1071"/>
                      </a:moveTo>
                      <a:cubicBezTo>
                        <a:pt x="0" y="1071"/>
                        <a:pt x="14" y="388"/>
                        <a:pt x="1707" y="0"/>
                      </a:cubicBezTo>
                      <a:cubicBezTo>
                        <a:pt x="1707" y="0"/>
                        <a:pt x="828" y="1234"/>
                        <a:pt x="0" y="1071"/>
                      </a:cubicBezTo>
                      <a:close/>
                    </a:path>
                  </a:pathLst>
                </a:custGeom>
                <a:solidFill>
                  <a:srgbClr val="30548F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8"/>
                <p:cNvSpPr/>
                <p:nvPr/>
              </p:nvSpPr>
              <p:spPr>
                <a:xfrm>
                  <a:off x="8420760" y="4840560"/>
                  <a:ext cx="558360" cy="35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" h="982" extrusionOk="0">
                      <a:moveTo>
                        <a:pt x="1551" y="0"/>
                      </a:moveTo>
                      <a:cubicBezTo>
                        <a:pt x="1451" y="117"/>
                        <a:pt x="1336" y="220"/>
                        <a:pt x="1216" y="317"/>
                      </a:cubicBezTo>
                      <a:cubicBezTo>
                        <a:pt x="1096" y="414"/>
                        <a:pt x="969" y="503"/>
                        <a:pt x="838" y="585"/>
                      </a:cubicBezTo>
                      <a:cubicBezTo>
                        <a:pt x="706" y="666"/>
                        <a:pt x="571" y="743"/>
                        <a:pt x="431" y="808"/>
                      </a:cubicBezTo>
                      <a:cubicBezTo>
                        <a:pt x="362" y="842"/>
                        <a:pt x="289" y="871"/>
                        <a:pt x="218" y="901"/>
                      </a:cubicBezTo>
                      <a:cubicBezTo>
                        <a:pt x="200" y="909"/>
                        <a:pt x="182" y="916"/>
                        <a:pt x="164" y="923"/>
                      </a:cubicBezTo>
                      <a:lnTo>
                        <a:pt x="109" y="943"/>
                      </a:lnTo>
                      <a:cubicBezTo>
                        <a:pt x="73" y="956"/>
                        <a:pt x="36" y="969"/>
                        <a:pt x="0" y="982"/>
                      </a:cubicBezTo>
                      <a:cubicBezTo>
                        <a:pt x="35" y="965"/>
                        <a:pt x="70" y="949"/>
                        <a:pt x="105" y="933"/>
                      </a:cubicBezTo>
                      <a:cubicBezTo>
                        <a:pt x="140" y="917"/>
                        <a:pt x="176" y="902"/>
                        <a:pt x="210" y="884"/>
                      </a:cubicBezTo>
                      <a:cubicBezTo>
                        <a:pt x="279" y="850"/>
                        <a:pt x="349" y="818"/>
                        <a:pt x="417" y="781"/>
                      </a:cubicBezTo>
                      <a:lnTo>
                        <a:pt x="519" y="727"/>
                      </a:lnTo>
                      <a:lnTo>
                        <a:pt x="619" y="671"/>
                      </a:lnTo>
                      <a:cubicBezTo>
                        <a:pt x="636" y="661"/>
                        <a:pt x="653" y="652"/>
                        <a:pt x="669" y="642"/>
                      </a:cubicBezTo>
                      <a:lnTo>
                        <a:pt x="719" y="613"/>
                      </a:lnTo>
                      <a:cubicBezTo>
                        <a:pt x="751" y="593"/>
                        <a:pt x="785" y="574"/>
                        <a:pt x="817" y="553"/>
                      </a:cubicBezTo>
                      <a:lnTo>
                        <a:pt x="914" y="491"/>
                      </a:lnTo>
                      <a:cubicBezTo>
                        <a:pt x="946" y="471"/>
                        <a:pt x="978" y="448"/>
                        <a:pt x="1010" y="427"/>
                      </a:cubicBezTo>
                      <a:cubicBezTo>
                        <a:pt x="1042" y="406"/>
                        <a:pt x="1073" y="384"/>
                        <a:pt x="1104" y="361"/>
                      </a:cubicBezTo>
                      <a:lnTo>
                        <a:pt x="1151" y="328"/>
                      </a:lnTo>
                      <a:lnTo>
                        <a:pt x="1197" y="294"/>
                      </a:lnTo>
                      <a:cubicBezTo>
                        <a:pt x="1319" y="202"/>
                        <a:pt x="1439" y="106"/>
                        <a:pt x="1551" y="0"/>
                      </a:cubicBezTo>
                      <a:close/>
                    </a:path>
                  </a:pathLst>
                </a:custGeom>
                <a:solidFill>
                  <a:srgbClr val="5487CA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8"/>
                <p:cNvSpPr/>
                <p:nvPr/>
              </p:nvSpPr>
              <p:spPr>
                <a:xfrm>
                  <a:off x="8028360" y="3978360"/>
                  <a:ext cx="846720" cy="998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773" extrusionOk="0">
                      <a:moveTo>
                        <a:pt x="1624" y="1733"/>
                      </a:moveTo>
                      <a:cubicBezTo>
                        <a:pt x="1695" y="1715"/>
                        <a:pt x="1763" y="1691"/>
                        <a:pt x="1828" y="1661"/>
                      </a:cubicBezTo>
                      <a:cubicBezTo>
                        <a:pt x="1893" y="1632"/>
                        <a:pt x="1956" y="1596"/>
                        <a:pt x="2015" y="1554"/>
                      </a:cubicBezTo>
                      <a:cubicBezTo>
                        <a:pt x="2074" y="1511"/>
                        <a:pt x="2131" y="1463"/>
                        <a:pt x="2179" y="1398"/>
                      </a:cubicBezTo>
                      <a:cubicBezTo>
                        <a:pt x="2097" y="1393"/>
                        <a:pt x="2023" y="1405"/>
                        <a:pt x="1952" y="1422"/>
                      </a:cubicBezTo>
                      <a:cubicBezTo>
                        <a:pt x="1881" y="1439"/>
                        <a:pt x="1813" y="1463"/>
                        <a:pt x="1748" y="1493"/>
                      </a:cubicBezTo>
                      <a:cubicBezTo>
                        <a:pt x="1682" y="1523"/>
                        <a:pt x="1620" y="1559"/>
                        <a:pt x="1561" y="1601"/>
                      </a:cubicBezTo>
                      <a:cubicBezTo>
                        <a:pt x="1531" y="1623"/>
                        <a:pt x="1501" y="1646"/>
                        <a:pt x="1473" y="1672"/>
                      </a:cubicBezTo>
                      <a:cubicBezTo>
                        <a:pt x="1540" y="1575"/>
                        <a:pt x="1602" y="1475"/>
                        <a:pt x="1660" y="1372"/>
                      </a:cubicBezTo>
                      <a:cubicBezTo>
                        <a:pt x="1726" y="1369"/>
                        <a:pt x="1785" y="1355"/>
                        <a:pt x="1842" y="1337"/>
                      </a:cubicBezTo>
                      <a:cubicBezTo>
                        <a:pt x="1902" y="1317"/>
                        <a:pt x="1959" y="1292"/>
                        <a:pt x="2013" y="1262"/>
                      </a:cubicBezTo>
                      <a:cubicBezTo>
                        <a:pt x="2068" y="1233"/>
                        <a:pt x="2118" y="1198"/>
                        <a:pt x="2166" y="1158"/>
                      </a:cubicBezTo>
                      <a:cubicBezTo>
                        <a:pt x="2214" y="1117"/>
                        <a:pt x="2260" y="1072"/>
                        <a:pt x="2297" y="1013"/>
                      </a:cubicBezTo>
                      <a:cubicBezTo>
                        <a:pt x="2226" y="1014"/>
                        <a:pt x="2163" y="1029"/>
                        <a:pt x="2103" y="1048"/>
                      </a:cubicBezTo>
                      <a:cubicBezTo>
                        <a:pt x="2043" y="1068"/>
                        <a:pt x="1986" y="1093"/>
                        <a:pt x="1932" y="1123"/>
                      </a:cubicBezTo>
                      <a:cubicBezTo>
                        <a:pt x="1878" y="1153"/>
                        <a:pt x="1827" y="1188"/>
                        <a:pt x="1778" y="1228"/>
                      </a:cubicBezTo>
                      <a:cubicBezTo>
                        <a:pt x="1748" y="1254"/>
                        <a:pt x="1718" y="1281"/>
                        <a:pt x="1691" y="1313"/>
                      </a:cubicBezTo>
                      <a:cubicBezTo>
                        <a:pt x="1739" y="1223"/>
                        <a:pt x="1784" y="1131"/>
                        <a:pt x="1826" y="1038"/>
                      </a:cubicBezTo>
                      <a:cubicBezTo>
                        <a:pt x="1877" y="1030"/>
                        <a:pt x="1922" y="1014"/>
                        <a:pt x="1966" y="995"/>
                      </a:cubicBezTo>
                      <a:cubicBezTo>
                        <a:pt x="2011" y="975"/>
                        <a:pt x="2054" y="950"/>
                        <a:pt x="2094" y="922"/>
                      </a:cubicBezTo>
                      <a:cubicBezTo>
                        <a:pt x="2134" y="894"/>
                        <a:pt x="2171" y="863"/>
                        <a:pt x="2206" y="827"/>
                      </a:cubicBezTo>
                      <a:cubicBezTo>
                        <a:pt x="2240" y="791"/>
                        <a:pt x="2272" y="752"/>
                        <a:pt x="2296" y="702"/>
                      </a:cubicBezTo>
                      <a:cubicBezTo>
                        <a:pt x="2240" y="709"/>
                        <a:pt x="2192" y="726"/>
                        <a:pt x="2146" y="746"/>
                      </a:cubicBezTo>
                      <a:cubicBezTo>
                        <a:pt x="2101" y="767"/>
                        <a:pt x="2058" y="791"/>
                        <a:pt x="2018" y="819"/>
                      </a:cubicBezTo>
                      <a:cubicBezTo>
                        <a:pt x="1978" y="847"/>
                        <a:pt x="1941" y="879"/>
                        <a:pt x="1906" y="915"/>
                      </a:cubicBezTo>
                      <a:cubicBezTo>
                        <a:pt x="1886" y="936"/>
                        <a:pt x="1866" y="959"/>
                        <a:pt x="1849" y="984"/>
                      </a:cubicBezTo>
                      <a:cubicBezTo>
                        <a:pt x="1882" y="907"/>
                        <a:pt x="1912" y="828"/>
                        <a:pt x="1941" y="749"/>
                      </a:cubicBezTo>
                      <a:cubicBezTo>
                        <a:pt x="1986" y="740"/>
                        <a:pt x="2026" y="724"/>
                        <a:pt x="2064" y="706"/>
                      </a:cubicBezTo>
                      <a:cubicBezTo>
                        <a:pt x="2104" y="686"/>
                        <a:pt x="2142" y="662"/>
                        <a:pt x="2177" y="635"/>
                      </a:cubicBezTo>
                      <a:cubicBezTo>
                        <a:pt x="2212" y="609"/>
                        <a:pt x="2245" y="579"/>
                        <a:pt x="2275" y="545"/>
                      </a:cubicBezTo>
                      <a:cubicBezTo>
                        <a:pt x="2304" y="511"/>
                        <a:pt x="2332" y="475"/>
                        <a:pt x="2352" y="429"/>
                      </a:cubicBezTo>
                      <a:cubicBezTo>
                        <a:pt x="2302" y="437"/>
                        <a:pt x="2259" y="454"/>
                        <a:pt x="2218" y="474"/>
                      </a:cubicBezTo>
                      <a:cubicBezTo>
                        <a:pt x="2178" y="494"/>
                        <a:pt x="2140" y="518"/>
                        <a:pt x="2105" y="545"/>
                      </a:cubicBezTo>
                      <a:cubicBezTo>
                        <a:pt x="2070" y="572"/>
                        <a:pt x="2037" y="601"/>
                        <a:pt x="2007" y="635"/>
                      </a:cubicBezTo>
                      <a:cubicBezTo>
                        <a:pt x="1990" y="655"/>
                        <a:pt x="1973" y="676"/>
                        <a:pt x="1958" y="699"/>
                      </a:cubicBezTo>
                      <a:cubicBezTo>
                        <a:pt x="1981" y="633"/>
                        <a:pt x="2002" y="566"/>
                        <a:pt x="2021" y="499"/>
                      </a:cubicBezTo>
                      <a:lnTo>
                        <a:pt x="2022" y="498"/>
                      </a:lnTo>
                      <a:cubicBezTo>
                        <a:pt x="2045" y="464"/>
                        <a:pt x="2060" y="429"/>
                        <a:pt x="2074" y="394"/>
                      </a:cubicBezTo>
                      <a:cubicBezTo>
                        <a:pt x="2089" y="353"/>
                        <a:pt x="2100" y="310"/>
                        <a:pt x="2106" y="267"/>
                      </a:cubicBezTo>
                      <a:cubicBezTo>
                        <a:pt x="2113" y="224"/>
                        <a:pt x="2116" y="180"/>
                        <a:pt x="2114" y="136"/>
                      </a:cubicBezTo>
                      <a:cubicBezTo>
                        <a:pt x="2112" y="91"/>
                        <a:pt x="2107" y="46"/>
                        <a:pt x="2089" y="0"/>
                      </a:cubicBezTo>
                      <a:cubicBezTo>
                        <a:pt x="2058" y="39"/>
                        <a:pt x="2039" y="80"/>
                        <a:pt x="2023" y="122"/>
                      </a:cubicBezTo>
                      <a:cubicBezTo>
                        <a:pt x="2008" y="164"/>
                        <a:pt x="1997" y="207"/>
                        <a:pt x="1990" y="250"/>
                      </a:cubicBezTo>
                      <a:cubicBezTo>
                        <a:pt x="1984" y="294"/>
                        <a:pt x="1981" y="336"/>
                        <a:pt x="1983" y="381"/>
                      </a:cubicBezTo>
                      <a:cubicBezTo>
                        <a:pt x="1985" y="421"/>
                        <a:pt x="1989" y="462"/>
                        <a:pt x="2003" y="504"/>
                      </a:cubicBezTo>
                      <a:cubicBezTo>
                        <a:pt x="1987" y="560"/>
                        <a:pt x="1969" y="615"/>
                        <a:pt x="1951" y="671"/>
                      </a:cubicBezTo>
                      <a:cubicBezTo>
                        <a:pt x="1946" y="685"/>
                        <a:pt x="1941" y="699"/>
                        <a:pt x="1936" y="714"/>
                      </a:cubicBezTo>
                      <a:cubicBezTo>
                        <a:pt x="1942" y="679"/>
                        <a:pt x="1943" y="646"/>
                        <a:pt x="1942" y="613"/>
                      </a:cubicBezTo>
                      <a:cubicBezTo>
                        <a:pt x="1941" y="569"/>
                        <a:pt x="1934" y="526"/>
                        <a:pt x="1924" y="483"/>
                      </a:cubicBezTo>
                      <a:cubicBezTo>
                        <a:pt x="1914" y="440"/>
                        <a:pt x="1901" y="399"/>
                        <a:pt x="1882" y="358"/>
                      </a:cubicBezTo>
                      <a:cubicBezTo>
                        <a:pt x="1863" y="318"/>
                        <a:pt x="1841" y="278"/>
                        <a:pt x="1807" y="241"/>
                      </a:cubicBezTo>
                      <a:cubicBezTo>
                        <a:pt x="1793" y="289"/>
                        <a:pt x="1791" y="334"/>
                        <a:pt x="1792" y="379"/>
                      </a:cubicBezTo>
                      <a:cubicBezTo>
                        <a:pt x="1794" y="423"/>
                        <a:pt x="1800" y="466"/>
                        <a:pt x="1810" y="509"/>
                      </a:cubicBezTo>
                      <a:cubicBezTo>
                        <a:pt x="1820" y="551"/>
                        <a:pt x="1834" y="593"/>
                        <a:pt x="1852" y="634"/>
                      </a:cubicBezTo>
                      <a:cubicBezTo>
                        <a:pt x="1871" y="673"/>
                        <a:pt x="1892" y="711"/>
                        <a:pt x="1924" y="747"/>
                      </a:cubicBezTo>
                      <a:cubicBezTo>
                        <a:pt x="1899" y="816"/>
                        <a:pt x="1873" y="884"/>
                        <a:pt x="1845" y="951"/>
                      </a:cubicBezTo>
                      <a:cubicBezTo>
                        <a:pt x="1838" y="968"/>
                        <a:pt x="1831" y="985"/>
                        <a:pt x="1823" y="1002"/>
                      </a:cubicBezTo>
                      <a:cubicBezTo>
                        <a:pt x="1832" y="963"/>
                        <a:pt x="1835" y="926"/>
                        <a:pt x="1836" y="888"/>
                      </a:cubicBezTo>
                      <a:cubicBezTo>
                        <a:pt x="1836" y="839"/>
                        <a:pt x="1831" y="791"/>
                        <a:pt x="1822" y="743"/>
                      </a:cubicBezTo>
                      <a:cubicBezTo>
                        <a:pt x="1813" y="696"/>
                        <a:pt x="1800" y="650"/>
                        <a:pt x="1781" y="604"/>
                      </a:cubicBezTo>
                      <a:cubicBezTo>
                        <a:pt x="1762" y="558"/>
                        <a:pt x="1739" y="514"/>
                        <a:pt x="1704" y="471"/>
                      </a:cubicBezTo>
                      <a:cubicBezTo>
                        <a:pt x="1686" y="524"/>
                        <a:pt x="1682" y="573"/>
                        <a:pt x="1681" y="622"/>
                      </a:cubicBezTo>
                      <a:cubicBezTo>
                        <a:pt x="1681" y="671"/>
                        <a:pt x="1685" y="720"/>
                        <a:pt x="1695" y="767"/>
                      </a:cubicBezTo>
                      <a:cubicBezTo>
                        <a:pt x="1704" y="814"/>
                        <a:pt x="1717" y="861"/>
                        <a:pt x="1736" y="906"/>
                      </a:cubicBezTo>
                      <a:cubicBezTo>
                        <a:pt x="1754" y="950"/>
                        <a:pt x="1776" y="994"/>
                        <a:pt x="1810" y="1035"/>
                      </a:cubicBezTo>
                      <a:cubicBezTo>
                        <a:pt x="1775" y="1113"/>
                        <a:pt x="1738" y="1191"/>
                        <a:pt x="1698" y="1267"/>
                      </a:cubicBezTo>
                      <a:cubicBezTo>
                        <a:pt x="1683" y="1295"/>
                        <a:pt x="1668" y="1323"/>
                        <a:pt x="1653" y="1351"/>
                      </a:cubicBezTo>
                      <a:cubicBezTo>
                        <a:pt x="1676" y="1295"/>
                        <a:pt x="1686" y="1240"/>
                        <a:pt x="1693" y="1185"/>
                      </a:cubicBezTo>
                      <a:cubicBezTo>
                        <a:pt x="1700" y="1123"/>
                        <a:pt x="1701" y="1063"/>
                        <a:pt x="1696" y="1002"/>
                      </a:cubicBezTo>
                      <a:cubicBezTo>
                        <a:pt x="1692" y="942"/>
                        <a:pt x="1681" y="881"/>
                        <a:pt x="1665" y="822"/>
                      </a:cubicBezTo>
                      <a:cubicBezTo>
                        <a:pt x="1647" y="762"/>
                        <a:pt x="1625" y="703"/>
                        <a:pt x="1586" y="645"/>
                      </a:cubicBezTo>
                      <a:cubicBezTo>
                        <a:pt x="1556" y="708"/>
                        <a:pt x="1544" y="770"/>
                        <a:pt x="1536" y="831"/>
                      </a:cubicBezTo>
                      <a:cubicBezTo>
                        <a:pt x="1529" y="893"/>
                        <a:pt x="1528" y="954"/>
                        <a:pt x="1533" y="1015"/>
                      </a:cubicBezTo>
                      <a:cubicBezTo>
                        <a:pt x="1538" y="1075"/>
                        <a:pt x="1549" y="1135"/>
                        <a:pt x="1566" y="1195"/>
                      </a:cubicBezTo>
                      <a:cubicBezTo>
                        <a:pt x="1583" y="1254"/>
                        <a:pt x="1605" y="1312"/>
                        <a:pt x="1643" y="1369"/>
                      </a:cubicBezTo>
                      <a:cubicBezTo>
                        <a:pt x="1599" y="1448"/>
                        <a:pt x="1552" y="1526"/>
                        <a:pt x="1502" y="1602"/>
                      </a:cubicBezTo>
                      <a:cubicBezTo>
                        <a:pt x="1480" y="1634"/>
                        <a:pt x="1459" y="1666"/>
                        <a:pt x="1436" y="1697"/>
                      </a:cubicBezTo>
                      <a:cubicBezTo>
                        <a:pt x="1457" y="1647"/>
                        <a:pt x="1470" y="1597"/>
                        <a:pt x="1481" y="1547"/>
                      </a:cubicBezTo>
                      <a:cubicBezTo>
                        <a:pt x="1495" y="1476"/>
                        <a:pt x="1501" y="1406"/>
                        <a:pt x="1501" y="1336"/>
                      </a:cubicBezTo>
                      <a:cubicBezTo>
                        <a:pt x="1501" y="1265"/>
                        <a:pt x="1494" y="1195"/>
                        <a:pt x="1480" y="1124"/>
                      </a:cubicBezTo>
                      <a:cubicBezTo>
                        <a:pt x="1465" y="1054"/>
                        <a:pt x="1445" y="984"/>
                        <a:pt x="1405" y="913"/>
                      </a:cubicBezTo>
                      <a:cubicBezTo>
                        <a:pt x="1366" y="984"/>
                        <a:pt x="1346" y="1054"/>
                        <a:pt x="1331" y="1125"/>
                      </a:cubicBezTo>
                      <a:cubicBezTo>
                        <a:pt x="1317" y="1195"/>
                        <a:pt x="1311" y="1265"/>
                        <a:pt x="1311" y="1336"/>
                      </a:cubicBezTo>
                      <a:cubicBezTo>
                        <a:pt x="1312" y="1406"/>
                        <a:pt x="1318" y="1477"/>
                        <a:pt x="1332" y="1547"/>
                      </a:cubicBezTo>
                      <a:cubicBezTo>
                        <a:pt x="1346" y="1614"/>
                        <a:pt x="1365" y="1680"/>
                        <a:pt x="1401" y="1747"/>
                      </a:cubicBezTo>
                      <a:cubicBezTo>
                        <a:pt x="1353" y="1811"/>
                        <a:pt x="1304" y="1873"/>
                        <a:pt x="1252" y="1934"/>
                      </a:cubicBezTo>
                      <a:cubicBezTo>
                        <a:pt x="1219" y="1972"/>
                        <a:pt x="1185" y="2010"/>
                        <a:pt x="1149" y="2047"/>
                      </a:cubicBezTo>
                      <a:cubicBezTo>
                        <a:pt x="1178" y="1991"/>
                        <a:pt x="1198" y="1935"/>
                        <a:pt x="1214" y="1879"/>
                      </a:cubicBezTo>
                      <a:cubicBezTo>
                        <a:pt x="1235" y="1802"/>
                        <a:pt x="1248" y="1725"/>
                        <a:pt x="1254" y="1648"/>
                      </a:cubicBezTo>
                      <a:cubicBezTo>
                        <a:pt x="1260" y="1570"/>
                        <a:pt x="1259" y="1492"/>
                        <a:pt x="1249" y="1414"/>
                      </a:cubicBezTo>
                      <a:cubicBezTo>
                        <a:pt x="1239" y="1335"/>
                        <a:pt x="1222" y="1256"/>
                        <a:pt x="1184" y="1175"/>
                      </a:cubicBezTo>
                      <a:cubicBezTo>
                        <a:pt x="1135" y="1250"/>
                        <a:pt x="1107" y="1326"/>
                        <a:pt x="1085" y="1402"/>
                      </a:cubicBezTo>
                      <a:cubicBezTo>
                        <a:pt x="1064" y="1478"/>
                        <a:pt x="1051" y="1556"/>
                        <a:pt x="1045" y="1633"/>
                      </a:cubicBezTo>
                      <a:cubicBezTo>
                        <a:pt x="1039" y="1711"/>
                        <a:pt x="1041" y="1788"/>
                        <a:pt x="1050" y="1867"/>
                      </a:cubicBezTo>
                      <a:cubicBezTo>
                        <a:pt x="1060" y="1940"/>
                        <a:pt x="1075" y="2014"/>
                        <a:pt x="1108" y="2090"/>
                      </a:cubicBezTo>
                      <a:cubicBezTo>
                        <a:pt x="1055" y="2143"/>
                        <a:pt x="1000" y="2195"/>
                        <a:pt x="942" y="2244"/>
                      </a:cubicBezTo>
                      <a:cubicBezTo>
                        <a:pt x="912" y="2271"/>
                        <a:pt x="880" y="2296"/>
                        <a:pt x="849" y="2321"/>
                      </a:cubicBezTo>
                      <a:cubicBezTo>
                        <a:pt x="824" y="2337"/>
                        <a:pt x="800" y="2354"/>
                        <a:pt x="776" y="2373"/>
                      </a:cubicBezTo>
                      <a:cubicBezTo>
                        <a:pt x="822" y="2309"/>
                        <a:pt x="853" y="2242"/>
                        <a:pt x="881" y="2174"/>
                      </a:cubicBezTo>
                      <a:cubicBezTo>
                        <a:pt x="913" y="2092"/>
                        <a:pt x="936" y="2008"/>
                        <a:pt x="951" y="1923"/>
                      </a:cubicBezTo>
                      <a:cubicBezTo>
                        <a:pt x="967" y="1838"/>
                        <a:pt x="973" y="1752"/>
                        <a:pt x="972" y="1664"/>
                      </a:cubicBezTo>
                      <a:cubicBezTo>
                        <a:pt x="969" y="1576"/>
                        <a:pt x="960" y="1487"/>
                        <a:pt x="927" y="1394"/>
                      </a:cubicBezTo>
                      <a:cubicBezTo>
                        <a:pt x="864" y="1471"/>
                        <a:pt x="825" y="1552"/>
                        <a:pt x="791" y="1634"/>
                      </a:cubicBezTo>
                      <a:cubicBezTo>
                        <a:pt x="760" y="1716"/>
                        <a:pt x="737" y="1799"/>
                        <a:pt x="722" y="1884"/>
                      </a:cubicBezTo>
                      <a:cubicBezTo>
                        <a:pt x="707" y="1969"/>
                        <a:pt x="699" y="2055"/>
                        <a:pt x="701" y="2143"/>
                      </a:cubicBezTo>
                      <a:cubicBezTo>
                        <a:pt x="704" y="2227"/>
                        <a:pt x="712" y="2312"/>
                        <a:pt x="741" y="2401"/>
                      </a:cubicBezTo>
                      <a:cubicBezTo>
                        <a:pt x="685" y="2440"/>
                        <a:pt x="628" y="2477"/>
                        <a:pt x="569" y="2512"/>
                      </a:cubicBezTo>
                      <a:cubicBezTo>
                        <a:pt x="428" y="2596"/>
                        <a:pt x="279" y="2665"/>
                        <a:pt x="124" y="2719"/>
                      </a:cubicBezTo>
                      <a:cubicBezTo>
                        <a:pt x="85" y="2733"/>
                        <a:pt x="45" y="2746"/>
                        <a:pt x="5" y="2758"/>
                      </a:cubicBezTo>
                      <a:cubicBezTo>
                        <a:pt x="-5" y="2761"/>
                        <a:pt x="1" y="2776"/>
                        <a:pt x="11" y="2773"/>
                      </a:cubicBezTo>
                      <a:cubicBezTo>
                        <a:pt x="172" y="2725"/>
                        <a:pt x="327" y="2662"/>
                        <a:pt x="474" y="2584"/>
                      </a:cubicBezTo>
                      <a:cubicBezTo>
                        <a:pt x="570" y="2533"/>
                        <a:pt x="663" y="2476"/>
                        <a:pt x="752" y="2413"/>
                      </a:cubicBezTo>
                      <a:cubicBezTo>
                        <a:pt x="843" y="2433"/>
                        <a:pt x="929" y="2433"/>
                        <a:pt x="1013" y="2428"/>
                      </a:cubicBezTo>
                      <a:cubicBezTo>
                        <a:pt x="1103" y="2422"/>
                        <a:pt x="1190" y="2407"/>
                        <a:pt x="1275" y="2384"/>
                      </a:cubicBezTo>
                      <a:cubicBezTo>
                        <a:pt x="1360" y="2362"/>
                        <a:pt x="1443" y="2332"/>
                        <a:pt x="1524" y="2294"/>
                      </a:cubicBezTo>
                      <a:cubicBezTo>
                        <a:pt x="1604" y="2254"/>
                        <a:pt x="1683" y="2209"/>
                        <a:pt x="1756" y="2140"/>
                      </a:cubicBezTo>
                      <a:cubicBezTo>
                        <a:pt x="1658" y="2116"/>
                        <a:pt x="1566" y="2116"/>
                        <a:pt x="1476" y="2121"/>
                      </a:cubicBezTo>
                      <a:cubicBezTo>
                        <a:pt x="1387" y="2128"/>
                        <a:pt x="1300" y="2142"/>
                        <a:pt x="1215" y="2165"/>
                      </a:cubicBezTo>
                      <a:cubicBezTo>
                        <a:pt x="1129" y="2188"/>
                        <a:pt x="1046" y="2218"/>
                        <a:pt x="966" y="2256"/>
                      </a:cubicBezTo>
                      <a:cubicBezTo>
                        <a:pt x="955" y="2261"/>
                        <a:pt x="945" y="2267"/>
                        <a:pt x="935" y="2272"/>
                      </a:cubicBezTo>
                      <a:cubicBezTo>
                        <a:pt x="998" y="2219"/>
                        <a:pt x="1058" y="2163"/>
                        <a:pt x="1116" y="2105"/>
                      </a:cubicBezTo>
                      <a:cubicBezTo>
                        <a:pt x="1201" y="2115"/>
                        <a:pt x="1280" y="2107"/>
                        <a:pt x="1356" y="2095"/>
                      </a:cubicBezTo>
                      <a:cubicBezTo>
                        <a:pt x="1436" y="2082"/>
                        <a:pt x="1513" y="2061"/>
                        <a:pt x="1587" y="2033"/>
                      </a:cubicBezTo>
                      <a:cubicBezTo>
                        <a:pt x="1661" y="2006"/>
                        <a:pt x="1733" y="1972"/>
                        <a:pt x="1802" y="1930"/>
                      </a:cubicBezTo>
                      <a:cubicBezTo>
                        <a:pt x="1870" y="1888"/>
                        <a:pt x="1937" y="1840"/>
                        <a:pt x="1995" y="1772"/>
                      </a:cubicBezTo>
                      <a:cubicBezTo>
                        <a:pt x="1905" y="1759"/>
                        <a:pt x="1823" y="1767"/>
                        <a:pt x="1743" y="1779"/>
                      </a:cubicBezTo>
                      <a:cubicBezTo>
                        <a:pt x="1663" y="1793"/>
                        <a:pt x="1587" y="1814"/>
                        <a:pt x="1513" y="1842"/>
                      </a:cubicBezTo>
                      <a:cubicBezTo>
                        <a:pt x="1438" y="1869"/>
                        <a:pt x="1367" y="1904"/>
                        <a:pt x="1298" y="1945"/>
                      </a:cubicBezTo>
                      <a:cubicBezTo>
                        <a:pt x="1268" y="1964"/>
                        <a:pt x="1239" y="1983"/>
                        <a:pt x="1211" y="2004"/>
                      </a:cubicBezTo>
                      <a:cubicBezTo>
                        <a:pt x="1283" y="1926"/>
                        <a:pt x="1350" y="1843"/>
                        <a:pt x="1413" y="1758"/>
                      </a:cubicBezTo>
                      <a:cubicBezTo>
                        <a:pt x="1488" y="1761"/>
                        <a:pt x="1557" y="1749"/>
                        <a:pt x="1624" y="17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8"/>
                <p:cNvSpPr/>
                <p:nvPr/>
              </p:nvSpPr>
              <p:spPr>
                <a:xfrm>
                  <a:off x="6638400" y="5154480"/>
                  <a:ext cx="2489760" cy="29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6" h="833" extrusionOk="0">
                      <a:moveTo>
                        <a:pt x="6916" y="416"/>
                      </a:moveTo>
                      <a:cubicBezTo>
                        <a:pt x="6916" y="489"/>
                        <a:pt x="6756" y="562"/>
                        <a:pt x="6452" y="625"/>
                      </a:cubicBezTo>
                      <a:cubicBezTo>
                        <a:pt x="6149" y="689"/>
                        <a:pt x="5713" y="741"/>
                        <a:pt x="5187" y="777"/>
                      </a:cubicBezTo>
                      <a:cubicBezTo>
                        <a:pt x="4662" y="814"/>
                        <a:pt x="4065" y="833"/>
                        <a:pt x="3458" y="833"/>
                      </a:cubicBezTo>
                      <a:cubicBezTo>
                        <a:pt x="2851" y="833"/>
                        <a:pt x="2255" y="814"/>
                        <a:pt x="1729" y="777"/>
                      </a:cubicBezTo>
                      <a:cubicBezTo>
                        <a:pt x="1203" y="741"/>
                        <a:pt x="767" y="689"/>
                        <a:pt x="463" y="625"/>
                      </a:cubicBezTo>
                      <a:cubicBezTo>
                        <a:pt x="160" y="562"/>
                        <a:pt x="0" y="489"/>
                        <a:pt x="0" y="416"/>
                      </a:cubicBezTo>
                      <a:cubicBezTo>
                        <a:pt x="0" y="343"/>
                        <a:pt x="160" y="271"/>
                        <a:pt x="463" y="208"/>
                      </a:cubicBezTo>
                      <a:cubicBezTo>
                        <a:pt x="767" y="145"/>
                        <a:pt x="1203" y="92"/>
                        <a:pt x="1729" y="55"/>
                      </a:cubicBezTo>
                      <a:cubicBezTo>
                        <a:pt x="2255" y="19"/>
                        <a:pt x="2851" y="0"/>
                        <a:pt x="3458" y="0"/>
                      </a:cubicBezTo>
                      <a:cubicBezTo>
                        <a:pt x="4065" y="0"/>
                        <a:pt x="4662" y="19"/>
                        <a:pt x="5187" y="55"/>
                      </a:cubicBezTo>
                      <a:cubicBezTo>
                        <a:pt x="5713" y="92"/>
                        <a:pt x="6149" y="145"/>
                        <a:pt x="6452" y="208"/>
                      </a:cubicBezTo>
                      <a:cubicBezTo>
                        <a:pt x="6756" y="271"/>
                        <a:pt x="6916" y="343"/>
                        <a:pt x="6916" y="4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38"/>
                <p:cNvSpPr/>
                <p:nvPr/>
              </p:nvSpPr>
              <p:spPr>
                <a:xfrm>
                  <a:off x="7278480" y="3285360"/>
                  <a:ext cx="1245600" cy="198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5526" extrusionOk="0">
                      <a:moveTo>
                        <a:pt x="3040" y="0"/>
                      </a:moveTo>
                      <a:lnTo>
                        <a:pt x="419" y="0"/>
                      </a:lnTo>
                      <a:cubicBezTo>
                        <a:pt x="189" y="0"/>
                        <a:pt x="0" y="185"/>
                        <a:pt x="0" y="411"/>
                      </a:cubicBezTo>
                      <a:lnTo>
                        <a:pt x="0" y="5526"/>
                      </a:lnTo>
                      <a:lnTo>
                        <a:pt x="3460" y="5526"/>
                      </a:lnTo>
                      <a:lnTo>
                        <a:pt x="3460" y="411"/>
                      </a:lnTo>
                      <a:cubicBezTo>
                        <a:pt x="3460" y="185"/>
                        <a:pt x="3271" y="0"/>
                        <a:pt x="3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38"/>
                <p:cNvSpPr/>
                <p:nvPr/>
              </p:nvSpPr>
              <p:spPr>
                <a:xfrm>
                  <a:off x="7278480" y="3754440"/>
                  <a:ext cx="1245600" cy="11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33" extrusionOk="0">
                      <a:moveTo>
                        <a:pt x="0" y="0"/>
                      </a:moveTo>
                      <a:lnTo>
                        <a:pt x="3460" y="0"/>
                      </a:lnTo>
                      <a:lnTo>
                        <a:pt x="3460" y="33"/>
                      </a:lnTo>
                      <a:lnTo>
                        <a:pt x="0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385C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38"/>
                <p:cNvSpPr/>
                <p:nvPr/>
              </p:nvSpPr>
              <p:spPr>
                <a:xfrm>
                  <a:off x="7278480" y="3706920"/>
                  <a:ext cx="1245600" cy="11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33" extrusionOk="0">
                      <a:moveTo>
                        <a:pt x="0" y="0"/>
                      </a:moveTo>
                      <a:lnTo>
                        <a:pt x="3460" y="0"/>
                      </a:lnTo>
                      <a:lnTo>
                        <a:pt x="3460" y="33"/>
                      </a:lnTo>
                      <a:lnTo>
                        <a:pt x="0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385C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38"/>
                <p:cNvSpPr/>
                <p:nvPr/>
              </p:nvSpPr>
              <p:spPr>
                <a:xfrm>
                  <a:off x="7278480" y="3659400"/>
                  <a:ext cx="1245600" cy="11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33" extrusionOk="0">
                      <a:moveTo>
                        <a:pt x="0" y="0"/>
                      </a:moveTo>
                      <a:lnTo>
                        <a:pt x="3460" y="0"/>
                      </a:lnTo>
                      <a:lnTo>
                        <a:pt x="3460" y="33"/>
                      </a:lnTo>
                      <a:lnTo>
                        <a:pt x="0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385C">
                    <a:alpha val="2089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38"/>
                <p:cNvSpPr/>
                <p:nvPr/>
              </p:nvSpPr>
              <p:spPr>
                <a:xfrm>
                  <a:off x="7278480" y="3812400"/>
                  <a:ext cx="1245600" cy="146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4061" extrusionOk="0">
                      <a:moveTo>
                        <a:pt x="0" y="0"/>
                      </a:moveTo>
                      <a:lnTo>
                        <a:pt x="3460" y="0"/>
                      </a:lnTo>
                      <a:lnTo>
                        <a:pt x="3460" y="4061"/>
                      </a:lnTo>
                      <a:lnTo>
                        <a:pt x="0" y="40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8"/>
                <p:cNvSpPr/>
                <p:nvPr/>
              </p:nvSpPr>
              <p:spPr>
                <a:xfrm>
                  <a:off x="7516440" y="3855240"/>
                  <a:ext cx="14904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509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3509"/>
                      </a:lnTo>
                      <a:lnTo>
                        <a:pt x="0" y="35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8"/>
                <p:cNvSpPr/>
                <p:nvPr/>
              </p:nvSpPr>
              <p:spPr>
                <a:xfrm>
                  <a:off x="7516440" y="3855240"/>
                  <a:ext cx="149040" cy="38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1062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1062"/>
                      </a:lnTo>
                      <a:lnTo>
                        <a:pt x="0" y="10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8"/>
                <p:cNvSpPr/>
                <p:nvPr/>
              </p:nvSpPr>
              <p:spPr>
                <a:xfrm>
                  <a:off x="7549200" y="3888720"/>
                  <a:ext cx="2160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6" extrusionOk="0">
                      <a:moveTo>
                        <a:pt x="58" y="18"/>
                      </a:moveTo>
                      <a:cubicBezTo>
                        <a:pt x="64" y="32"/>
                        <a:pt x="57" y="49"/>
                        <a:pt x="41" y="54"/>
                      </a:cubicBezTo>
                      <a:cubicBezTo>
                        <a:pt x="25" y="60"/>
                        <a:pt x="8" y="53"/>
                        <a:pt x="2" y="38"/>
                      </a:cubicBezTo>
                      <a:cubicBezTo>
                        <a:pt x="-5" y="24"/>
                        <a:pt x="4" y="8"/>
                        <a:pt x="19" y="2"/>
                      </a:cubicBezTo>
                      <a:cubicBezTo>
                        <a:pt x="35" y="-3"/>
                        <a:pt x="52" y="4"/>
                        <a:pt x="58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38"/>
                <p:cNvSpPr/>
                <p:nvPr/>
              </p:nvSpPr>
              <p:spPr>
                <a:xfrm>
                  <a:off x="7596720" y="3924720"/>
                  <a:ext cx="4068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" h="102" extrusionOk="0">
                      <a:moveTo>
                        <a:pt x="109" y="32"/>
                      </a:moveTo>
                      <a:cubicBezTo>
                        <a:pt x="120" y="58"/>
                        <a:pt x="106" y="88"/>
                        <a:pt x="77" y="98"/>
                      </a:cubicBezTo>
                      <a:cubicBezTo>
                        <a:pt x="48" y="109"/>
                        <a:pt x="16" y="96"/>
                        <a:pt x="4" y="69"/>
                      </a:cubicBezTo>
                      <a:cubicBezTo>
                        <a:pt x="-7" y="43"/>
                        <a:pt x="7" y="13"/>
                        <a:pt x="36" y="3"/>
                      </a:cubicBezTo>
                      <a:cubicBezTo>
                        <a:pt x="65" y="-7"/>
                        <a:pt x="97" y="6"/>
                        <a:pt x="109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38"/>
                <p:cNvSpPr/>
                <p:nvPr/>
              </p:nvSpPr>
              <p:spPr>
                <a:xfrm>
                  <a:off x="7629840" y="388296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8" y="24"/>
                        <a:pt x="20" y="27"/>
                      </a:cubicBezTo>
                      <a:cubicBezTo>
                        <a:pt x="13" y="30"/>
                        <a:pt x="4" y="26"/>
                        <a:pt x="1" y="19"/>
                      </a:cubicBezTo>
                      <a:cubicBezTo>
                        <a:pt x="-2" y="12"/>
                        <a:pt x="1" y="4"/>
                        <a:pt x="9" y="1"/>
                      </a:cubicBezTo>
                      <a:cubicBezTo>
                        <a:pt x="17" y="-2"/>
                        <a:pt x="26" y="2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38"/>
                <p:cNvSpPr/>
                <p:nvPr/>
              </p:nvSpPr>
              <p:spPr>
                <a:xfrm>
                  <a:off x="7556760" y="397764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8" y="25"/>
                        <a:pt x="20" y="27"/>
                      </a:cubicBezTo>
                      <a:cubicBezTo>
                        <a:pt x="13" y="30"/>
                        <a:pt x="4" y="26"/>
                        <a:pt x="1" y="19"/>
                      </a:cubicBezTo>
                      <a:cubicBezTo>
                        <a:pt x="-2" y="12"/>
                        <a:pt x="1" y="4"/>
                        <a:pt x="9" y="1"/>
                      </a:cubicBezTo>
                      <a:cubicBezTo>
                        <a:pt x="17" y="-2"/>
                        <a:pt x="26" y="1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38"/>
                <p:cNvSpPr/>
                <p:nvPr/>
              </p:nvSpPr>
              <p:spPr>
                <a:xfrm>
                  <a:off x="7616520" y="4018680"/>
                  <a:ext cx="2160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5" extrusionOk="0">
                      <a:moveTo>
                        <a:pt x="58" y="17"/>
                      </a:moveTo>
                      <a:cubicBezTo>
                        <a:pt x="64" y="32"/>
                        <a:pt x="57" y="48"/>
                        <a:pt x="41" y="53"/>
                      </a:cubicBezTo>
                      <a:cubicBezTo>
                        <a:pt x="25" y="59"/>
                        <a:pt x="8" y="52"/>
                        <a:pt x="2" y="38"/>
                      </a:cubicBezTo>
                      <a:cubicBezTo>
                        <a:pt x="-5" y="23"/>
                        <a:pt x="4" y="8"/>
                        <a:pt x="19" y="2"/>
                      </a:cubicBezTo>
                      <a:cubicBezTo>
                        <a:pt x="35" y="-3"/>
                        <a:pt x="52" y="3"/>
                        <a:pt x="5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38"/>
                <p:cNvSpPr/>
                <p:nvPr/>
              </p:nvSpPr>
              <p:spPr>
                <a:xfrm>
                  <a:off x="7538400" y="406548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6" y="99"/>
                      </a:cubicBezTo>
                      <a:cubicBezTo>
                        <a:pt x="48" y="109"/>
                        <a:pt x="15" y="96"/>
                        <a:pt x="4" y="69"/>
                      </a:cubicBezTo>
                      <a:cubicBezTo>
                        <a:pt x="-7" y="43"/>
                        <a:pt x="7" y="13"/>
                        <a:pt x="35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38"/>
                <p:cNvSpPr/>
                <p:nvPr/>
              </p:nvSpPr>
              <p:spPr>
                <a:xfrm>
                  <a:off x="7615440" y="4101120"/>
                  <a:ext cx="1116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8" extrusionOk="0">
                      <a:moveTo>
                        <a:pt x="29" y="9"/>
                      </a:moveTo>
                      <a:cubicBezTo>
                        <a:pt x="33" y="16"/>
                        <a:pt x="29" y="24"/>
                        <a:pt x="21" y="27"/>
                      </a:cubicBezTo>
                      <a:cubicBezTo>
                        <a:pt x="13" y="30"/>
                        <a:pt x="4" y="26"/>
                        <a:pt x="1" y="19"/>
                      </a:cubicBezTo>
                      <a:cubicBezTo>
                        <a:pt x="-2" y="12"/>
                        <a:pt x="2" y="4"/>
                        <a:pt x="10" y="1"/>
                      </a:cubicBezTo>
                      <a:cubicBezTo>
                        <a:pt x="18" y="-2"/>
                        <a:pt x="26" y="2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38"/>
                <p:cNvSpPr/>
                <p:nvPr/>
              </p:nvSpPr>
              <p:spPr>
                <a:xfrm>
                  <a:off x="7534440" y="414864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9" y="18"/>
                      </a:moveTo>
                      <a:cubicBezTo>
                        <a:pt x="65" y="32"/>
                        <a:pt x="58" y="49"/>
                        <a:pt x="42" y="54"/>
                      </a:cubicBezTo>
                      <a:cubicBezTo>
                        <a:pt x="27" y="60"/>
                        <a:pt x="8" y="52"/>
                        <a:pt x="2" y="38"/>
                      </a:cubicBezTo>
                      <a:cubicBezTo>
                        <a:pt x="-4" y="24"/>
                        <a:pt x="4" y="8"/>
                        <a:pt x="19" y="2"/>
                      </a:cubicBezTo>
                      <a:cubicBezTo>
                        <a:pt x="35" y="-4"/>
                        <a:pt x="53" y="4"/>
                        <a:pt x="59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38"/>
                <p:cNvSpPr/>
                <p:nvPr/>
              </p:nvSpPr>
              <p:spPr>
                <a:xfrm>
                  <a:off x="7584120" y="417240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7" y="99"/>
                      </a:cubicBezTo>
                      <a:cubicBezTo>
                        <a:pt x="48" y="109"/>
                        <a:pt x="15" y="96"/>
                        <a:pt x="4" y="70"/>
                      </a:cubicBezTo>
                      <a:cubicBezTo>
                        <a:pt x="-7" y="43"/>
                        <a:pt x="7" y="14"/>
                        <a:pt x="36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38"/>
                <p:cNvSpPr/>
                <p:nvPr/>
              </p:nvSpPr>
              <p:spPr>
                <a:xfrm>
                  <a:off x="7585200" y="3855240"/>
                  <a:ext cx="8028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3509" extrusionOk="0">
                      <a:moveTo>
                        <a:pt x="20" y="0"/>
                      </a:moveTo>
                      <a:cubicBezTo>
                        <a:pt x="99" y="457"/>
                        <a:pt x="147" y="1078"/>
                        <a:pt x="147" y="1762"/>
                      </a:cubicBezTo>
                      <a:cubicBezTo>
                        <a:pt x="147" y="2502"/>
                        <a:pt x="90" y="3045"/>
                        <a:pt x="0" y="3509"/>
                      </a:cubicBezTo>
                      <a:lnTo>
                        <a:pt x="223" y="3509"/>
                      </a:lnTo>
                      <a:lnTo>
                        <a:pt x="2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p38"/>
                <p:cNvSpPr/>
                <p:nvPr/>
              </p:nvSpPr>
              <p:spPr>
                <a:xfrm>
                  <a:off x="7711200" y="3570120"/>
                  <a:ext cx="14904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509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3509"/>
                      </a:lnTo>
                      <a:lnTo>
                        <a:pt x="0" y="35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38"/>
                <p:cNvSpPr/>
                <p:nvPr/>
              </p:nvSpPr>
              <p:spPr>
                <a:xfrm>
                  <a:off x="7711200" y="3570120"/>
                  <a:ext cx="149040" cy="38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1062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1062"/>
                      </a:lnTo>
                      <a:lnTo>
                        <a:pt x="0" y="10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38"/>
                <p:cNvSpPr/>
                <p:nvPr/>
              </p:nvSpPr>
              <p:spPr>
                <a:xfrm>
                  <a:off x="7743960" y="3603960"/>
                  <a:ext cx="2196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5" extrusionOk="0">
                      <a:moveTo>
                        <a:pt x="58" y="17"/>
                      </a:moveTo>
                      <a:cubicBezTo>
                        <a:pt x="65" y="31"/>
                        <a:pt x="57" y="48"/>
                        <a:pt x="41" y="53"/>
                      </a:cubicBezTo>
                      <a:cubicBezTo>
                        <a:pt x="25" y="59"/>
                        <a:pt x="8" y="52"/>
                        <a:pt x="2" y="37"/>
                      </a:cubicBezTo>
                      <a:cubicBezTo>
                        <a:pt x="-4" y="23"/>
                        <a:pt x="3" y="7"/>
                        <a:pt x="19" y="1"/>
                      </a:cubicBezTo>
                      <a:cubicBezTo>
                        <a:pt x="35" y="-4"/>
                        <a:pt x="52" y="3"/>
                        <a:pt x="5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38"/>
                <p:cNvSpPr/>
                <p:nvPr/>
              </p:nvSpPr>
              <p:spPr>
                <a:xfrm>
                  <a:off x="7791840" y="363960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6" y="99"/>
                      </a:cubicBezTo>
                      <a:cubicBezTo>
                        <a:pt x="47" y="109"/>
                        <a:pt x="15" y="96"/>
                        <a:pt x="4" y="70"/>
                      </a:cubicBezTo>
                      <a:cubicBezTo>
                        <a:pt x="-8" y="43"/>
                        <a:pt x="7" y="13"/>
                        <a:pt x="35" y="3"/>
                      </a:cubicBezTo>
                      <a:cubicBezTo>
                        <a:pt x="64" y="-7"/>
                        <a:pt x="96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38"/>
                <p:cNvSpPr/>
                <p:nvPr/>
              </p:nvSpPr>
              <p:spPr>
                <a:xfrm>
                  <a:off x="7824600" y="3598200"/>
                  <a:ext cx="10800" cy="9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7" extrusionOk="0">
                      <a:moveTo>
                        <a:pt x="29" y="8"/>
                      </a:moveTo>
                      <a:cubicBezTo>
                        <a:pt x="32" y="15"/>
                        <a:pt x="28" y="23"/>
                        <a:pt x="20" y="26"/>
                      </a:cubicBezTo>
                      <a:cubicBezTo>
                        <a:pt x="13" y="29"/>
                        <a:pt x="4" y="25"/>
                        <a:pt x="1" y="18"/>
                      </a:cubicBezTo>
                      <a:cubicBezTo>
                        <a:pt x="-2" y="11"/>
                        <a:pt x="2" y="3"/>
                        <a:pt x="9" y="0"/>
                      </a:cubicBezTo>
                      <a:cubicBezTo>
                        <a:pt x="17" y="-2"/>
                        <a:pt x="26" y="1"/>
                        <a:pt x="29" y="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38"/>
                <p:cNvSpPr/>
                <p:nvPr/>
              </p:nvSpPr>
              <p:spPr>
                <a:xfrm>
                  <a:off x="7751520" y="369252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8" y="24"/>
                        <a:pt x="20" y="27"/>
                      </a:cubicBezTo>
                      <a:cubicBezTo>
                        <a:pt x="13" y="30"/>
                        <a:pt x="4" y="26"/>
                        <a:pt x="1" y="19"/>
                      </a:cubicBezTo>
                      <a:cubicBezTo>
                        <a:pt x="-2" y="12"/>
                        <a:pt x="2" y="4"/>
                        <a:pt x="9" y="1"/>
                      </a:cubicBezTo>
                      <a:cubicBezTo>
                        <a:pt x="17" y="-2"/>
                        <a:pt x="26" y="2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38"/>
                <p:cNvSpPr/>
                <p:nvPr/>
              </p:nvSpPr>
              <p:spPr>
                <a:xfrm>
                  <a:off x="7811280" y="373356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8" y="17"/>
                      </a:moveTo>
                      <a:cubicBezTo>
                        <a:pt x="65" y="32"/>
                        <a:pt x="57" y="49"/>
                        <a:pt x="41" y="54"/>
                      </a:cubicBezTo>
                      <a:cubicBezTo>
                        <a:pt x="25" y="60"/>
                        <a:pt x="8" y="53"/>
                        <a:pt x="2" y="38"/>
                      </a:cubicBezTo>
                      <a:cubicBezTo>
                        <a:pt x="-4" y="24"/>
                        <a:pt x="3" y="8"/>
                        <a:pt x="19" y="2"/>
                      </a:cubicBezTo>
                      <a:cubicBezTo>
                        <a:pt x="35" y="-3"/>
                        <a:pt x="52" y="3"/>
                        <a:pt x="5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38"/>
                <p:cNvSpPr/>
                <p:nvPr/>
              </p:nvSpPr>
              <p:spPr>
                <a:xfrm>
                  <a:off x="7733160" y="378036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6" y="99"/>
                      </a:cubicBezTo>
                      <a:cubicBezTo>
                        <a:pt x="48" y="109"/>
                        <a:pt x="16" y="97"/>
                        <a:pt x="4" y="70"/>
                      </a:cubicBezTo>
                      <a:cubicBezTo>
                        <a:pt x="-7" y="44"/>
                        <a:pt x="7" y="14"/>
                        <a:pt x="35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38"/>
                <p:cNvSpPr/>
                <p:nvPr/>
              </p:nvSpPr>
              <p:spPr>
                <a:xfrm>
                  <a:off x="7810200" y="3816360"/>
                  <a:ext cx="11160" cy="9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7" extrusionOk="0">
                      <a:moveTo>
                        <a:pt x="30" y="8"/>
                      </a:moveTo>
                      <a:cubicBezTo>
                        <a:pt x="33" y="15"/>
                        <a:pt x="29" y="23"/>
                        <a:pt x="21" y="26"/>
                      </a:cubicBezTo>
                      <a:cubicBezTo>
                        <a:pt x="13" y="29"/>
                        <a:pt x="4" y="26"/>
                        <a:pt x="1" y="18"/>
                      </a:cubicBezTo>
                      <a:cubicBezTo>
                        <a:pt x="-2" y="11"/>
                        <a:pt x="2" y="3"/>
                        <a:pt x="10" y="0"/>
                      </a:cubicBezTo>
                      <a:cubicBezTo>
                        <a:pt x="18" y="-2"/>
                        <a:pt x="27" y="1"/>
                        <a:pt x="30" y="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38"/>
                <p:cNvSpPr/>
                <p:nvPr/>
              </p:nvSpPr>
              <p:spPr>
                <a:xfrm>
                  <a:off x="7729200" y="386352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9" y="18"/>
                      </a:moveTo>
                      <a:cubicBezTo>
                        <a:pt x="65" y="32"/>
                        <a:pt x="58" y="48"/>
                        <a:pt x="42" y="54"/>
                      </a:cubicBezTo>
                      <a:cubicBezTo>
                        <a:pt x="27" y="60"/>
                        <a:pt x="8" y="53"/>
                        <a:pt x="2" y="38"/>
                      </a:cubicBezTo>
                      <a:cubicBezTo>
                        <a:pt x="-4" y="24"/>
                        <a:pt x="4" y="8"/>
                        <a:pt x="19" y="2"/>
                      </a:cubicBezTo>
                      <a:cubicBezTo>
                        <a:pt x="35" y="-3"/>
                        <a:pt x="53" y="4"/>
                        <a:pt x="59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38"/>
                <p:cNvSpPr/>
                <p:nvPr/>
              </p:nvSpPr>
              <p:spPr>
                <a:xfrm>
                  <a:off x="7778880" y="388728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3"/>
                      </a:moveTo>
                      <a:cubicBezTo>
                        <a:pt x="119" y="59"/>
                        <a:pt x="105" y="89"/>
                        <a:pt x="77" y="99"/>
                      </a:cubicBezTo>
                      <a:cubicBezTo>
                        <a:pt x="48" y="109"/>
                        <a:pt x="15" y="96"/>
                        <a:pt x="4" y="70"/>
                      </a:cubicBezTo>
                      <a:cubicBezTo>
                        <a:pt x="-7" y="44"/>
                        <a:pt x="7" y="14"/>
                        <a:pt x="36" y="4"/>
                      </a:cubicBezTo>
                      <a:cubicBezTo>
                        <a:pt x="64" y="-7"/>
                        <a:pt x="97" y="6"/>
                        <a:pt x="108" y="33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38"/>
                <p:cNvSpPr/>
                <p:nvPr/>
              </p:nvSpPr>
              <p:spPr>
                <a:xfrm>
                  <a:off x="7779960" y="3570120"/>
                  <a:ext cx="8028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3509" extrusionOk="0">
                      <a:moveTo>
                        <a:pt x="20" y="0"/>
                      </a:moveTo>
                      <a:cubicBezTo>
                        <a:pt x="99" y="457"/>
                        <a:pt x="148" y="1078"/>
                        <a:pt x="148" y="1762"/>
                      </a:cubicBezTo>
                      <a:cubicBezTo>
                        <a:pt x="148" y="2502"/>
                        <a:pt x="91" y="3045"/>
                        <a:pt x="0" y="3509"/>
                      </a:cubicBezTo>
                      <a:lnTo>
                        <a:pt x="223" y="3509"/>
                      </a:lnTo>
                      <a:lnTo>
                        <a:pt x="2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38"/>
                <p:cNvSpPr/>
                <p:nvPr/>
              </p:nvSpPr>
              <p:spPr>
                <a:xfrm>
                  <a:off x="7906320" y="3855240"/>
                  <a:ext cx="14904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509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3509"/>
                      </a:lnTo>
                      <a:lnTo>
                        <a:pt x="0" y="35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38"/>
                <p:cNvSpPr/>
                <p:nvPr/>
              </p:nvSpPr>
              <p:spPr>
                <a:xfrm>
                  <a:off x="7906320" y="3855240"/>
                  <a:ext cx="149040" cy="38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1062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1062"/>
                      </a:lnTo>
                      <a:lnTo>
                        <a:pt x="0" y="10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38"/>
                <p:cNvSpPr/>
                <p:nvPr/>
              </p:nvSpPr>
              <p:spPr>
                <a:xfrm>
                  <a:off x="7938720" y="388872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8" y="18"/>
                      </a:moveTo>
                      <a:cubicBezTo>
                        <a:pt x="65" y="32"/>
                        <a:pt x="57" y="49"/>
                        <a:pt x="41" y="54"/>
                      </a:cubicBezTo>
                      <a:cubicBezTo>
                        <a:pt x="26" y="60"/>
                        <a:pt x="8" y="53"/>
                        <a:pt x="2" y="38"/>
                      </a:cubicBezTo>
                      <a:cubicBezTo>
                        <a:pt x="-4" y="24"/>
                        <a:pt x="3" y="8"/>
                        <a:pt x="19" y="2"/>
                      </a:cubicBezTo>
                      <a:cubicBezTo>
                        <a:pt x="35" y="-3"/>
                        <a:pt x="52" y="4"/>
                        <a:pt x="58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38"/>
                <p:cNvSpPr/>
                <p:nvPr/>
              </p:nvSpPr>
              <p:spPr>
                <a:xfrm>
                  <a:off x="7986600" y="3924720"/>
                  <a:ext cx="4032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2" extrusionOk="0">
                      <a:moveTo>
                        <a:pt x="108" y="32"/>
                      </a:moveTo>
                      <a:cubicBezTo>
                        <a:pt x="119" y="58"/>
                        <a:pt x="105" y="88"/>
                        <a:pt x="76" y="98"/>
                      </a:cubicBezTo>
                      <a:cubicBezTo>
                        <a:pt x="47" y="109"/>
                        <a:pt x="15" y="96"/>
                        <a:pt x="4" y="69"/>
                      </a:cubicBezTo>
                      <a:cubicBezTo>
                        <a:pt x="-8" y="43"/>
                        <a:pt x="7" y="13"/>
                        <a:pt x="35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38"/>
                <p:cNvSpPr/>
                <p:nvPr/>
              </p:nvSpPr>
              <p:spPr>
                <a:xfrm>
                  <a:off x="8019360" y="388296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9" y="24"/>
                        <a:pt x="21" y="27"/>
                      </a:cubicBezTo>
                      <a:cubicBezTo>
                        <a:pt x="14" y="30"/>
                        <a:pt x="4" y="26"/>
                        <a:pt x="1" y="19"/>
                      </a:cubicBezTo>
                      <a:cubicBezTo>
                        <a:pt x="-2" y="12"/>
                        <a:pt x="2" y="4"/>
                        <a:pt x="9" y="1"/>
                      </a:cubicBezTo>
                      <a:cubicBezTo>
                        <a:pt x="17" y="-2"/>
                        <a:pt x="26" y="2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38"/>
                <p:cNvSpPr/>
                <p:nvPr/>
              </p:nvSpPr>
              <p:spPr>
                <a:xfrm>
                  <a:off x="7946280" y="397764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9" y="25"/>
                        <a:pt x="21" y="27"/>
                      </a:cubicBezTo>
                      <a:cubicBezTo>
                        <a:pt x="14" y="30"/>
                        <a:pt x="4" y="26"/>
                        <a:pt x="1" y="19"/>
                      </a:cubicBezTo>
                      <a:cubicBezTo>
                        <a:pt x="-2" y="12"/>
                        <a:pt x="2" y="4"/>
                        <a:pt x="9" y="1"/>
                      </a:cubicBezTo>
                      <a:cubicBezTo>
                        <a:pt x="17" y="-2"/>
                        <a:pt x="26" y="1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38"/>
                <p:cNvSpPr/>
                <p:nvPr/>
              </p:nvSpPr>
              <p:spPr>
                <a:xfrm>
                  <a:off x="8006040" y="4018680"/>
                  <a:ext cx="2196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5" extrusionOk="0">
                      <a:moveTo>
                        <a:pt x="58" y="17"/>
                      </a:moveTo>
                      <a:cubicBezTo>
                        <a:pt x="65" y="32"/>
                        <a:pt x="57" y="48"/>
                        <a:pt x="41" y="53"/>
                      </a:cubicBezTo>
                      <a:cubicBezTo>
                        <a:pt x="26" y="59"/>
                        <a:pt x="8" y="52"/>
                        <a:pt x="2" y="38"/>
                      </a:cubicBezTo>
                      <a:cubicBezTo>
                        <a:pt x="-4" y="23"/>
                        <a:pt x="3" y="8"/>
                        <a:pt x="19" y="2"/>
                      </a:cubicBezTo>
                      <a:cubicBezTo>
                        <a:pt x="35" y="-3"/>
                        <a:pt x="52" y="3"/>
                        <a:pt x="5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38"/>
                <p:cNvSpPr/>
                <p:nvPr/>
              </p:nvSpPr>
              <p:spPr>
                <a:xfrm>
                  <a:off x="7927920" y="406548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6" y="99"/>
                      </a:cubicBezTo>
                      <a:cubicBezTo>
                        <a:pt x="48" y="109"/>
                        <a:pt x="15" y="96"/>
                        <a:pt x="4" y="69"/>
                      </a:cubicBezTo>
                      <a:cubicBezTo>
                        <a:pt x="-7" y="43"/>
                        <a:pt x="7" y="13"/>
                        <a:pt x="36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38"/>
                <p:cNvSpPr/>
                <p:nvPr/>
              </p:nvSpPr>
              <p:spPr>
                <a:xfrm>
                  <a:off x="8004960" y="4101120"/>
                  <a:ext cx="1116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8" extrusionOk="0">
                      <a:moveTo>
                        <a:pt x="30" y="9"/>
                      </a:moveTo>
                      <a:cubicBezTo>
                        <a:pt x="33" y="16"/>
                        <a:pt x="29" y="24"/>
                        <a:pt x="21" y="27"/>
                      </a:cubicBezTo>
                      <a:cubicBezTo>
                        <a:pt x="13" y="30"/>
                        <a:pt x="4" y="26"/>
                        <a:pt x="1" y="19"/>
                      </a:cubicBezTo>
                      <a:cubicBezTo>
                        <a:pt x="-2" y="12"/>
                        <a:pt x="2" y="4"/>
                        <a:pt x="10" y="1"/>
                      </a:cubicBezTo>
                      <a:cubicBezTo>
                        <a:pt x="18" y="-2"/>
                        <a:pt x="27" y="2"/>
                        <a:pt x="30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38"/>
                <p:cNvSpPr/>
                <p:nvPr/>
              </p:nvSpPr>
              <p:spPr>
                <a:xfrm>
                  <a:off x="7923960" y="414864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9" y="18"/>
                      </a:moveTo>
                      <a:cubicBezTo>
                        <a:pt x="65" y="32"/>
                        <a:pt x="58" y="49"/>
                        <a:pt x="42" y="54"/>
                      </a:cubicBezTo>
                      <a:cubicBezTo>
                        <a:pt x="26" y="60"/>
                        <a:pt x="8" y="52"/>
                        <a:pt x="2" y="38"/>
                      </a:cubicBezTo>
                      <a:cubicBezTo>
                        <a:pt x="-4" y="24"/>
                        <a:pt x="5" y="8"/>
                        <a:pt x="20" y="2"/>
                      </a:cubicBezTo>
                      <a:cubicBezTo>
                        <a:pt x="36" y="-4"/>
                        <a:pt x="53" y="4"/>
                        <a:pt x="59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38"/>
                <p:cNvSpPr/>
                <p:nvPr/>
              </p:nvSpPr>
              <p:spPr>
                <a:xfrm>
                  <a:off x="7973640" y="417240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20" y="59"/>
                        <a:pt x="105" y="88"/>
                        <a:pt x="77" y="99"/>
                      </a:cubicBezTo>
                      <a:cubicBezTo>
                        <a:pt x="48" y="109"/>
                        <a:pt x="16" y="96"/>
                        <a:pt x="4" y="70"/>
                      </a:cubicBezTo>
                      <a:cubicBezTo>
                        <a:pt x="-7" y="43"/>
                        <a:pt x="7" y="14"/>
                        <a:pt x="36" y="3"/>
                      </a:cubicBezTo>
                      <a:cubicBezTo>
                        <a:pt x="65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38"/>
                <p:cNvSpPr/>
                <p:nvPr/>
              </p:nvSpPr>
              <p:spPr>
                <a:xfrm>
                  <a:off x="7974720" y="3855240"/>
                  <a:ext cx="8064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509" extrusionOk="0">
                      <a:moveTo>
                        <a:pt x="20" y="0"/>
                      </a:moveTo>
                      <a:cubicBezTo>
                        <a:pt x="99" y="457"/>
                        <a:pt x="148" y="1078"/>
                        <a:pt x="148" y="1762"/>
                      </a:cubicBezTo>
                      <a:cubicBezTo>
                        <a:pt x="148" y="2502"/>
                        <a:pt x="91" y="3045"/>
                        <a:pt x="0" y="3509"/>
                      </a:cubicBezTo>
                      <a:lnTo>
                        <a:pt x="224" y="3509"/>
                      </a:lnTo>
                      <a:lnTo>
                        <a:pt x="224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8"/>
                <p:cNvSpPr/>
                <p:nvPr/>
              </p:nvSpPr>
              <p:spPr>
                <a:xfrm>
                  <a:off x="8101080" y="3855240"/>
                  <a:ext cx="14904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509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3509"/>
                      </a:lnTo>
                      <a:lnTo>
                        <a:pt x="0" y="35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8"/>
                <p:cNvSpPr/>
                <p:nvPr/>
              </p:nvSpPr>
              <p:spPr>
                <a:xfrm>
                  <a:off x="8101080" y="3855240"/>
                  <a:ext cx="149040" cy="38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1062" extrusionOk="0">
                      <a:moveTo>
                        <a:pt x="0" y="0"/>
                      </a:moveTo>
                      <a:lnTo>
                        <a:pt x="414" y="0"/>
                      </a:lnTo>
                      <a:lnTo>
                        <a:pt x="414" y="1062"/>
                      </a:lnTo>
                      <a:lnTo>
                        <a:pt x="0" y="10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8"/>
                <p:cNvSpPr/>
                <p:nvPr/>
              </p:nvSpPr>
              <p:spPr>
                <a:xfrm>
                  <a:off x="8133480" y="388872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9" y="18"/>
                      </a:moveTo>
                      <a:cubicBezTo>
                        <a:pt x="65" y="32"/>
                        <a:pt x="57" y="49"/>
                        <a:pt x="41" y="54"/>
                      </a:cubicBezTo>
                      <a:cubicBezTo>
                        <a:pt x="26" y="60"/>
                        <a:pt x="8" y="53"/>
                        <a:pt x="2" y="38"/>
                      </a:cubicBezTo>
                      <a:cubicBezTo>
                        <a:pt x="-4" y="24"/>
                        <a:pt x="3" y="8"/>
                        <a:pt x="19" y="2"/>
                      </a:cubicBezTo>
                      <a:cubicBezTo>
                        <a:pt x="35" y="-3"/>
                        <a:pt x="52" y="4"/>
                        <a:pt x="59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8"/>
                <p:cNvSpPr/>
                <p:nvPr/>
              </p:nvSpPr>
              <p:spPr>
                <a:xfrm>
                  <a:off x="8181360" y="3924720"/>
                  <a:ext cx="40320" cy="3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2" extrusionOk="0">
                      <a:moveTo>
                        <a:pt x="108" y="32"/>
                      </a:moveTo>
                      <a:cubicBezTo>
                        <a:pt x="119" y="58"/>
                        <a:pt x="105" y="88"/>
                        <a:pt x="76" y="98"/>
                      </a:cubicBezTo>
                      <a:cubicBezTo>
                        <a:pt x="48" y="109"/>
                        <a:pt x="15" y="96"/>
                        <a:pt x="4" y="69"/>
                      </a:cubicBezTo>
                      <a:cubicBezTo>
                        <a:pt x="-7" y="43"/>
                        <a:pt x="7" y="13"/>
                        <a:pt x="35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38"/>
                <p:cNvSpPr/>
                <p:nvPr/>
              </p:nvSpPr>
              <p:spPr>
                <a:xfrm>
                  <a:off x="8214120" y="388296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9" y="24"/>
                        <a:pt x="21" y="27"/>
                      </a:cubicBezTo>
                      <a:cubicBezTo>
                        <a:pt x="14" y="30"/>
                        <a:pt x="4" y="26"/>
                        <a:pt x="1" y="19"/>
                      </a:cubicBezTo>
                      <a:cubicBezTo>
                        <a:pt x="-2" y="12"/>
                        <a:pt x="3" y="4"/>
                        <a:pt x="10" y="1"/>
                      </a:cubicBezTo>
                      <a:cubicBezTo>
                        <a:pt x="18" y="-2"/>
                        <a:pt x="26" y="2"/>
                        <a:pt x="29" y="9"/>
                      </a:cubicBezTo>
                      <a:close/>
                    </a:path>
                  </a:pathLst>
                </a:custGeom>
                <a:solidFill>
                  <a:srgbClr val="FFD3AC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38"/>
                <p:cNvSpPr/>
                <p:nvPr/>
              </p:nvSpPr>
              <p:spPr>
                <a:xfrm>
                  <a:off x="8141040" y="397764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9" y="9"/>
                      </a:moveTo>
                      <a:cubicBezTo>
                        <a:pt x="32" y="16"/>
                        <a:pt x="29" y="25"/>
                        <a:pt x="21" y="27"/>
                      </a:cubicBezTo>
                      <a:cubicBezTo>
                        <a:pt x="14" y="30"/>
                        <a:pt x="4" y="26"/>
                        <a:pt x="1" y="19"/>
                      </a:cubicBezTo>
                      <a:cubicBezTo>
                        <a:pt x="-2" y="12"/>
                        <a:pt x="3" y="4"/>
                        <a:pt x="10" y="1"/>
                      </a:cubicBezTo>
                      <a:cubicBezTo>
                        <a:pt x="18" y="-2"/>
                        <a:pt x="26" y="1"/>
                        <a:pt x="29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38"/>
                <p:cNvSpPr/>
                <p:nvPr/>
              </p:nvSpPr>
              <p:spPr>
                <a:xfrm>
                  <a:off x="8200800" y="4018680"/>
                  <a:ext cx="2196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5" extrusionOk="0">
                      <a:moveTo>
                        <a:pt x="59" y="17"/>
                      </a:moveTo>
                      <a:cubicBezTo>
                        <a:pt x="65" y="32"/>
                        <a:pt x="57" y="48"/>
                        <a:pt x="41" y="53"/>
                      </a:cubicBezTo>
                      <a:cubicBezTo>
                        <a:pt x="26" y="59"/>
                        <a:pt x="8" y="52"/>
                        <a:pt x="2" y="38"/>
                      </a:cubicBezTo>
                      <a:cubicBezTo>
                        <a:pt x="-4" y="23"/>
                        <a:pt x="3" y="8"/>
                        <a:pt x="19" y="2"/>
                      </a:cubicBezTo>
                      <a:cubicBezTo>
                        <a:pt x="35" y="-3"/>
                        <a:pt x="52" y="3"/>
                        <a:pt x="59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38"/>
                <p:cNvSpPr/>
                <p:nvPr/>
              </p:nvSpPr>
              <p:spPr>
                <a:xfrm>
                  <a:off x="8122680" y="406548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19" y="59"/>
                        <a:pt x="105" y="88"/>
                        <a:pt x="76" y="99"/>
                      </a:cubicBezTo>
                      <a:cubicBezTo>
                        <a:pt x="48" y="109"/>
                        <a:pt x="15" y="96"/>
                        <a:pt x="4" y="69"/>
                      </a:cubicBezTo>
                      <a:cubicBezTo>
                        <a:pt x="-7" y="43"/>
                        <a:pt x="7" y="13"/>
                        <a:pt x="36" y="3"/>
                      </a:cubicBezTo>
                      <a:cubicBezTo>
                        <a:pt x="64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8"/>
                <p:cNvSpPr/>
                <p:nvPr/>
              </p:nvSpPr>
              <p:spPr>
                <a:xfrm>
                  <a:off x="8199720" y="4101120"/>
                  <a:ext cx="1116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8" extrusionOk="0">
                      <a:moveTo>
                        <a:pt x="30" y="9"/>
                      </a:moveTo>
                      <a:cubicBezTo>
                        <a:pt x="33" y="16"/>
                        <a:pt x="29" y="24"/>
                        <a:pt x="21" y="27"/>
                      </a:cubicBezTo>
                      <a:cubicBezTo>
                        <a:pt x="13" y="30"/>
                        <a:pt x="5" y="26"/>
                        <a:pt x="1" y="19"/>
                      </a:cubicBezTo>
                      <a:cubicBezTo>
                        <a:pt x="-2" y="12"/>
                        <a:pt x="2" y="4"/>
                        <a:pt x="10" y="1"/>
                      </a:cubicBezTo>
                      <a:cubicBezTo>
                        <a:pt x="18" y="-2"/>
                        <a:pt x="27" y="2"/>
                        <a:pt x="30" y="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8"/>
                <p:cNvSpPr/>
                <p:nvPr/>
              </p:nvSpPr>
              <p:spPr>
                <a:xfrm>
                  <a:off x="8118720" y="414864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9" y="18"/>
                      </a:moveTo>
                      <a:cubicBezTo>
                        <a:pt x="65" y="32"/>
                        <a:pt x="58" y="49"/>
                        <a:pt x="42" y="54"/>
                      </a:cubicBezTo>
                      <a:cubicBezTo>
                        <a:pt x="26" y="60"/>
                        <a:pt x="9" y="52"/>
                        <a:pt x="2" y="38"/>
                      </a:cubicBezTo>
                      <a:cubicBezTo>
                        <a:pt x="-4" y="24"/>
                        <a:pt x="5" y="8"/>
                        <a:pt x="20" y="2"/>
                      </a:cubicBezTo>
                      <a:cubicBezTo>
                        <a:pt x="36" y="-4"/>
                        <a:pt x="53" y="4"/>
                        <a:pt x="59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38"/>
                <p:cNvSpPr/>
                <p:nvPr/>
              </p:nvSpPr>
              <p:spPr>
                <a:xfrm>
                  <a:off x="8168400" y="417240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8" y="32"/>
                      </a:moveTo>
                      <a:cubicBezTo>
                        <a:pt x="120" y="59"/>
                        <a:pt x="106" y="88"/>
                        <a:pt x="77" y="99"/>
                      </a:cubicBezTo>
                      <a:cubicBezTo>
                        <a:pt x="48" y="109"/>
                        <a:pt x="16" y="96"/>
                        <a:pt x="4" y="70"/>
                      </a:cubicBezTo>
                      <a:cubicBezTo>
                        <a:pt x="-7" y="43"/>
                        <a:pt x="7" y="14"/>
                        <a:pt x="36" y="3"/>
                      </a:cubicBezTo>
                      <a:cubicBezTo>
                        <a:pt x="65" y="-7"/>
                        <a:pt x="97" y="6"/>
                        <a:pt x="108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38"/>
                <p:cNvSpPr/>
                <p:nvPr/>
              </p:nvSpPr>
              <p:spPr>
                <a:xfrm>
                  <a:off x="8169480" y="3855240"/>
                  <a:ext cx="80280" cy="12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3509" extrusionOk="0">
                      <a:moveTo>
                        <a:pt x="20" y="0"/>
                      </a:moveTo>
                      <a:cubicBezTo>
                        <a:pt x="99" y="457"/>
                        <a:pt x="148" y="1078"/>
                        <a:pt x="148" y="1762"/>
                      </a:cubicBezTo>
                      <a:cubicBezTo>
                        <a:pt x="148" y="2502"/>
                        <a:pt x="91" y="3045"/>
                        <a:pt x="0" y="3509"/>
                      </a:cubicBezTo>
                      <a:lnTo>
                        <a:pt x="223" y="3509"/>
                      </a:lnTo>
                      <a:lnTo>
                        <a:pt x="223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38"/>
                <p:cNvSpPr/>
                <p:nvPr/>
              </p:nvSpPr>
              <p:spPr>
                <a:xfrm>
                  <a:off x="7278480" y="3812400"/>
                  <a:ext cx="1245600" cy="146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4061" extrusionOk="0">
                      <a:moveTo>
                        <a:pt x="2913" y="233"/>
                      </a:moveTo>
                      <a:lnTo>
                        <a:pt x="2766" y="1331"/>
                      </a:lnTo>
                      <a:lnTo>
                        <a:pt x="694" y="1331"/>
                      </a:lnTo>
                      <a:lnTo>
                        <a:pt x="546" y="233"/>
                      </a:lnTo>
                      <a:cubicBezTo>
                        <a:pt x="529" y="100"/>
                        <a:pt x="413" y="0"/>
                        <a:pt x="275" y="0"/>
                      </a:cubicBezTo>
                      <a:lnTo>
                        <a:pt x="0" y="0"/>
                      </a:lnTo>
                      <a:lnTo>
                        <a:pt x="0" y="4061"/>
                      </a:lnTo>
                      <a:lnTo>
                        <a:pt x="3460" y="4061"/>
                      </a:lnTo>
                      <a:lnTo>
                        <a:pt x="3460" y="0"/>
                      </a:lnTo>
                      <a:lnTo>
                        <a:pt x="3184" y="0"/>
                      </a:lnTo>
                      <a:cubicBezTo>
                        <a:pt x="3047" y="0"/>
                        <a:pt x="2931" y="100"/>
                        <a:pt x="2913" y="233"/>
                      </a:cubicBezTo>
                      <a:close/>
                    </a:path>
                  </a:pathLst>
                </a:custGeom>
                <a:solidFill>
                  <a:srgbClr val="7EA0E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38"/>
                <p:cNvSpPr/>
                <p:nvPr/>
              </p:nvSpPr>
              <p:spPr>
                <a:xfrm>
                  <a:off x="7278480" y="3812400"/>
                  <a:ext cx="1245600" cy="1461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" h="4061" extrusionOk="0">
                      <a:moveTo>
                        <a:pt x="3208" y="0"/>
                      </a:moveTo>
                      <a:cubicBezTo>
                        <a:pt x="3237" y="175"/>
                        <a:pt x="3252" y="356"/>
                        <a:pt x="3252" y="540"/>
                      </a:cubicBezTo>
                      <a:cubicBezTo>
                        <a:pt x="3252" y="2279"/>
                        <a:pt x="1907" y="3689"/>
                        <a:pt x="248" y="3689"/>
                      </a:cubicBezTo>
                      <a:cubicBezTo>
                        <a:pt x="165" y="3689"/>
                        <a:pt x="82" y="3685"/>
                        <a:pt x="0" y="3678"/>
                      </a:cubicBezTo>
                      <a:lnTo>
                        <a:pt x="0" y="4061"/>
                      </a:lnTo>
                      <a:lnTo>
                        <a:pt x="3460" y="4061"/>
                      </a:lnTo>
                      <a:lnTo>
                        <a:pt x="3460" y="0"/>
                      </a:lnTo>
                      <a:lnTo>
                        <a:pt x="3208" y="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38"/>
                <p:cNvSpPr/>
                <p:nvPr/>
              </p:nvSpPr>
              <p:spPr>
                <a:xfrm>
                  <a:off x="7279920" y="3285360"/>
                  <a:ext cx="1244160" cy="39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1109" extrusionOk="0">
                      <a:moveTo>
                        <a:pt x="1259" y="63"/>
                      </a:moveTo>
                      <a:cubicBezTo>
                        <a:pt x="2159" y="63"/>
                        <a:pt x="2958" y="475"/>
                        <a:pt x="3456" y="1109"/>
                      </a:cubicBezTo>
                      <a:lnTo>
                        <a:pt x="3456" y="411"/>
                      </a:lnTo>
                      <a:cubicBezTo>
                        <a:pt x="3456" y="185"/>
                        <a:pt x="3267" y="0"/>
                        <a:pt x="3036" y="0"/>
                      </a:cubicBezTo>
                      <a:lnTo>
                        <a:pt x="415" y="0"/>
                      </a:lnTo>
                      <a:cubicBezTo>
                        <a:pt x="205" y="0"/>
                        <a:pt x="29" y="154"/>
                        <a:pt x="0" y="353"/>
                      </a:cubicBezTo>
                      <a:cubicBezTo>
                        <a:pt x="377" y="168"/>
                        <a:pt x="805" y="63"/>
                        <a:pt x="1259" y="63"/>
                      </a:cubicBez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8"/>
                <p:cNvSpPr/>
                <p:nvPr/>
              </p:nvSpPr>
              <p:spPr>
                <a:xfrm>
                  <a:off x="7532640" y="4446720"/>
                  <a:ext cx="700920" cy="827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299" extrusionOk="0">
                      <a:moveTo>
                        <a:pt x="0" y="0"/>
                      </a:moveTo>
                      <a:lnTo>
                        <a:pt x="1947" y="0"/>
                      </a:lnTo>
                      <a:lnTo>
                        <a:pt x="1947" y="2299"/>
                      </a:lnTo>
                      <a:lnTo>
                        <a:pt x="0" y="22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8"/>
                <p:cNvSpPr/>
                <p:nvPr/>
              </p:nvSpPr>
              <p:spPr>
                <a:xfrm>
                  <a:off x="8524080" y="4010760"/>
                  <a:ext cx="442800" cy="126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3508" extrusionOk="0">
                      <a:moveTo>
                        <a:pt x="0" y="94"/>
                      </a:moveTo>
                      <a:lnTo>
                        <a:pt x="403" y="0"/>
                      </a:lnTo>
                      <a:lnTo>
                        <a:pt x="1230" y="3415"/>
                      </a:lnTo>
                      <a:lnTo>
                        <a:pt x="827" y="3508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38"/>
                <p:cNvSpPr/>
                <p:nvPr/>
              </p:nvSpPr>
              <p:spPr>
                <a:xfrm>
                  <a:off x="8524080" y="4010760"/>
                  <a:ext cx="235080" cy="40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127" extrusionOk="0">
                      <a:moveTo>
                        <a:pt x="0" y="94"/>
                      </a:moveTo>
                      <a:lnTo>
                        <a:pt x="403" y="0"/>
                      </a:lnTo>
                      <a:lnTo>
                        <a:pt x="653" y="1034"/>
                      </a:lnTo>
                      <a:lnTo>
                        <a:pt x="250" y="1127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38"/>
                <p:cNvSpPr/>
                <p:nvPr/>
              </p:nvSpPr>
              <p:spPr>
                <a:xfrm>
                  <a:off x="8565480" y="4068000"/>
                  <a:ext cx="2196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5" extrusionOk="0">
                      <a:moveTo>
                        <a:pt x="56" y="11"/>
                      </a:moveTo>
                      <a:cubicBezTo>
                        <a:pt x="65" y="24"/>
                        <a:pt x="61" y="41"/>
                        <a:pt x="47" y="50"/>
                      </a:cubicBezTo>
                      <a:cubicBezTo>
                        <a:pt x="34" y="59"/>
                        <a:pt x="15" y="56"/>
                        <a:pt x="5" y="44"/>
                      </a:cubicBezTo>
                      <a:cubicBezTo>
                        <a:pt x="-4" y="31"/>
                        <a:pt x="0" y="14"/>
                        <a:pt x="14" y="5"/>
                      </a:cubicBezTo>
                      <a:cubicBezTo>
                        <a:pt x="27" y="-4"/>
                        <a:pt x="46" y="-2"/>
                        <a:pt x="56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38"/>
                <p:cNvSpPr/>
                <p:nvPr/>
              </p:nvSpPr>
              <p:spPr>
                <a:xfrm>
                  <a:off x="8622360" y="4089600"/>
                  <a:ext cx="4032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03" extrusionOk="0">
                      <a:moveTo>
                        <a:pt x="102" y="21"/>
                      </a:moveTo>
                      <a:cubicBezTo>
                        <a:pt x="119" y="44"/>
                        <a:pt x="113" y="76"/>
                        <a:pt x="87" y="93"/>
                      </a:cubicBezTo>
                      <a:cubicBezTo>
                        <a:pt x="61" y="109"/>
                        <a:pt x="27" y="104"/>
                        <a:pt x="10" y="81"/>
                      </a:cubicBezTo>
                      <a:cubicBezTo>
                        <a:pt x="-8" y="58"/>
                        <a:pt x="0" y="26"/>
                        <a:pt x="25" y="9"/>
                      </a:cubicBezTo>
                      <a:cubicBezTo>
                        <a:pt x="51" y="-7"/>
                        <a:pt x="85" y="-2"/>
                        <a:pt x="102" y="21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38"/>
                <p:cNvSpPr/>
                <p:nvPr/>
              </p:nvSpPr>
              <p:spPr>
                <a:xfrm>
                  <a:off x="8641800" y="4045680"/>
                  <a:ext cx="10800" cy="9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7" extrusionOk="0">
                      <a:moveTo>
                        <a:pt x="27" y="5"/>
                      </a:moveTo>
                      <a:cubicBezTo>
                        <a:pt x="32" y="11"/>
                        <a:pt x="30" y="20"/>
                        <a:pt x="23" y="24"/>
                      </a:cubicBezTo>
                      <a:cubicBezTo>
                        <a:pt x="16" y="29"/>
                        <a:pt x="7" y="27"/>
                        <a:pt x="2" y="21"/>
                      </a:cubicBezTo>
                      <a:cubicBezTo>
                        <a:pt x="-2" y="15"/>
                        <a:pt x="-1" y="7"/>
                        <a:pt x="6" y="2"/>
                      </a:cubicBezTo>
                      <a:cubicBezTo>
                        <a:pt x="13" y="-2"/>
                        <a:pt x="23" y="-1"/>
                        <a:pt x="27" y="5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38"/>
                <p:cNvSpPr/>
                <p:nvPr/>
              </p:nvSpPr>
              <p:spPr>
                <a:xfrm>
                  <a:off x="8592840" y="415404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8" y="5"/>
                      </a:moveTo>
                      <a:cubicBezTo>
                        <a:pt x="32" y="11"/>
                        <a:pt x="31" y="21"/>
                        <a:pt x="24" y="25"/>
                      </a:cubicBezTo>
                      <a:cubicBezTo>
                        <a:pt x="18" y="30"/>
                        <a:pt x="7" y="28"/>
                        <a:pt x="2" y="21"/>
                      </a:cubicBezTo>
                      <a:cubicBezTo>
                        <a:pt x="-2" y="15"/>
                        <a:pt x="0" y="7"/>
                        <a:pt x="7" y="2"/>
                      </a:cubicBezTo>
                      <a:cubicBezTo>
                        <a:pt x="14" y="-2"/>
                        <a:pt x="23" y="-1"/>
                        <a:pt x="28" y="5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38"/>
                <p:cNvSpPr/>
                <p:nvPr/>
              </p:nvSpPr>
              <p:spPr>
                <a:xfrm>
                  <a:off x="8661600" y="417888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6" y="12"/>
                      </a:moveTo>
                      <a:cubicBezTo>
                        <a:pt x="65" y="24"/>
                        <a:pt x="61" y="42"/>
                        <a:pt x="47" y="51"/>
                      </a:cubicBezTo>
                      <a:cubicBezTo>
                        <a:pt x="34" y="60"/>
                        <a:pt x="15" y="57"/>
                        <a:pt x="5" y="44"/>
                      </a:cubicBezTo>
                      <a:cubicBezTo>
                        <a:pt x="-4" y="32"/>
                        <a:pt x="0" y="14"/>
                        <a:pt x="14" y="5"/>
                      </a:cubicBezTo>
                      <a:cubicBezTo>
                        <a:pt x="27" y="-4"/>
                        <a:pt x="46" y="-1"/>
                        <a:pt x="56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38"/>
                <p:cNvSpPr/>
                <p:nvPr/>
              </p:nvSpPr>
              <p:spPr>
                <a:xfrm>
                  <a:off x="8598600" y="4239720"/>
                  <a:ext cx="3996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03" extrusionOk="0">
                      <a:moveTo>
                        <a:pt x="102" y="21"/>
                      </a:moveTo>
                      <a:cubicBezTo>
                        <a:pt x="119" y="44"/>
                        <a:pt x="112" y="76"/>
                        <a:pt x="87" y="93"/>
                      </a:cubicBezTo>
                      <a:cubicBezTo>
                        <a:pt x="61" y="109"/>
                        <a:pt x="27" y="104"/>
                        <a:pt x="10" y="81"/>
                      </a:cubicBezTo>
                      <a:cubicBezTo>
                        <a:pt x="-8" y="58"/>
                        <a:pt x="-1" y="26"/>
                        <a:pt x="25" y="9"/>
                      </a:cubicBezTo>
                      <a:cubicBezTo>
                        <a:pt x="50" y="-7"/>
                        <a:pt x="85" y="-2"/>
                        <a:pt x="102" y="21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8"/>
                <p:cNvSpPr/>
                <p:nvPr/>
              </p:nvSpPr>
              <p:spPr>
                <a:xfrm>
                  <a:off x="8679240" y="4260960"/>
                  <a:ext cx="10800" cy="10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28" extrusionOk="0">
                      <a:moveTo>
                        <a:pt x="28" y="6"/>
                      </a:moveTo>
                      <a:cubicBezTo>
                        <a:pt x="32" y="12"/>
                        <a:pt x="31" y="21"/>
                        <a:pt x="24" y="25"/>
                      </a:cubicBezTo>
                      <a:cubicBezTo>
                        <a:pt x="17" y="30"/>
                        <a:pt x="7" y="28"/>
                        <a:pt x="3" y="22"/>
                      </a:cubicBezTo>
                      <a:cubicBezTo>
                        <a:pt x="-2" y="16"/>
                        <a:pt x="0" y="7"/>
                        <a:pt x="7" y="2"/>
                      </a:cubicBezTo>
                      <a:cubicBezTo>
                        <a:pt x="14" y="-2"/>
                        <a:pt x="23" y="-1"/>
                        <a:pt x="28" y="6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8"/>
                <p:cNvSpPr/>
                <p:nvPr/>
              </p:nvSpPr>
              <p:spPr>
                <a:xfrm>
                  <a:off x="8612640" y="4323960"/>
                  <a:ext cx="21960" cy="20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56" extrusionOk="0">
                      <a:moveTo>
                        <a:pt x="56" y="12"/>
                      </a:moveTo>
                      <a:cubicBezTo>
                        <a:pt x="65" y="24"/>
                        <a:pt x="61" y="42"/>
                        <a:pt x="47" y="51"/>
                      </a:cubicBezTo>
                      <a:cubicBezTo>
                        <a:pt x="34" y="60"/>
                        <a:pt x="15" y="57"/>
                        <a:pt x="5" y="44"/>
                      </a:cubicBezTo>
                      <a:cubicBezTo>
                        <a:pt x="-4" y="32"/>
                        <a:pt x="0" y="14"/>
                        <a:pt x="14" y="5"/>
                      </a:cubicBezTo>
                      <a:cubicBezTo>
                        <a:pt x="27" y="-4"/>
                        <a:pt x="46" y="-1"/>
                        <a:pt x="56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38"/>
                <p:cNvSpPr/>
                <p:nvPr/>
              </p:nvSpPr>
              <p:spPr>
                <a:xfrm>
                  <a:off x="8668440" y="4333320"/>
                  <a:ext cx="39960" cy="3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03" extrusionOk="0">
                      <a:moveTo>
                        <a:pt x="102" y="22"/>
                      </a:moveTo>
                      <a:cubicBezTo>
                        <a:pt x="119" y="45"/>
                        <a:pt x="112" y="77"/>
                        <a:pt x="87" y="93"/>
                      </a:cubicBezTo>
                      <a:cubicBezTo>
                        <a:pt x="61" y="110"/>
                        <a:pt x="27" y="105"/>
                        <a:pt x="9" y="82"/>
                      </a:cubicBezTo>
                      <a:cubicBezTo>
                        <a:pt x="-8" y="59"/>
                        <a:pt x="-1" y="26"/>
                        <a:pt x="25" y="10"/>
                      </a:cubicBezTo>
                      <a:cubicBezTo>
                        <a:pt x="50" y="-7"/>
                        <a:pt x="85" y="-1"/>
                        <a:pt x="102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38"/>
                <p:cNvSpPr/>
                <p:nvPr/>
              </p:nvSpPr>
              <p:spPr>
                <a:xfrm>
                  <a:off x="8597520" y="4011480"/>
                  <a:ext cx="369360" cy="12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3466" extrusionOk="0">
                      <a:moveTo>
                        <a:pt x="0" y="46"/>
                      </a:moveTo>
                      <a:cubicBezTo>
                        <a:pt x="185" y="473"/>
                        <a:pt x="379" y="1066"/>
                        <a:pt x="540" y="1732"/>
                      </a:cubicBezTo>
                      <a:cubicBezTo>
                        <a:pt x="714" y="2452"/>
                        <a:pt x="787" y="2993"/>
                        <a:pt x="808" y="3466"/>
                      </a:cubicBezTo>
                      <a:lnTo>
                        <a:pt x="1026" y="3415"/>
                      </a:lnTo>
                      <a:lnTo>
                        <a:pt x="199" y="0"/>
                      </a:lnTo>
                      <a:lnTo>
                        <a:pt x="1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38"/>
                <p:cNvSpPr/>
                <p:nvPr/>
              </p:nvSpPr>
              <p:spPr>
                <a:xfrm>
                  <a:off x="7065720" y="5209560"/>
                  <a:ext cx="1291320" cy="1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405" extrusionOk="0">
                      <a:moveTo>
                        <a:pt x="0" y="0"/>
                      </a:moveTo>
                      <a:lnTo>
                        <a:pt x="3587" y="0"/>
                      </a:lnTo>
                      <a:lnTo>
                        <a:pt x="3587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38"/>
                <p:cNvSpPr/>
                <p:nvPr/>
              </p:nvSpPr>
              <p:spPr>
                <a:xfrm>
                  <a:off x="7966440" y="5209560"/>
                  <a:ext cx="390600" cy="14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405" extrusionOk="0">
                      <a:moveTo>
                        <a:pt x="0" y="0"/>
                      </a:moveTo>
                      <a:lnTo>
                        <a:pt x="1085" y="0"/>
                      </a:lnTo>
                      <a:lnTo>
                        <a:pt x="108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38"/>
                <p:cNvSpPr/>
                <p:nvPr/>
              </p:nvSpPr>
              <p:spPr>
                <a:xfrm>
                  <a:off x="8302320" y="5241240"/>
                  <a:ext cx="2052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60" extrusionOk="0">
                      <a:moveTo>
                        <a:pt x="39" y="58"/>
                      </a:moveTo>
                      <a:cubicBezTo>
                        <a:pt x="24" y="64"/>
                        <a:pt x="8" y="56"/>
                        <a:pt x="2" y="41"/>
                      </a:cubicBezTo>
                      <a:cubicBezTo>
                        <a:pt x="-4" y="25"/>
                        <a:pt x="3" y="8"/>
                        <a:pt x="18" y="2"/>
                      </a:cubicBezTo>
                      <a:cubicBezTo>
                        <a:pt x="33" y="-4"/>
                        <a:pt x="49" y="4"/>
                        <a:pt x="55" y="19"/>
                      </a:cubicBezTo>
                      <a:cubicBezTo>
                        <a:pt x="61" y="34"/>
                        <a:pt x="53" y="52"/>
                        <a:pt x="39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38"/>
                <p:cNvSpPr/>
                <p:nvPr/>
              </p:nvSpPr>
              <p:spPr>
                <a:xfrm>
                  <a:off x="8248680" y="5288040"/>
                  <a:ext cx="37800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10" extrusionOk="0">
                      <a:moveTo>
                        <a:pt x="71" y="106"/>
                      </a:moveTo>
                      <a:cubicBezTo>
                        <a:pt x="44" y="117"/>
                        <a:pt x="14" y="103"/>
                        <a:pt x="3" y="75"/>
                      </a:cubicBezTo>
                      <a:cubicBezTo>
                        <a:pt x="-7" y="47"/>
                        <a:pt x="6" y="15"/>
                        <a:pt x="33" y="4"/>
                      </a:cubicBezTo>
                      <a:cubicBezTo>
                        <a:pt x="60" y="-7"/>
                        <a:pt x="90" y="7"/>
                        <a:pt x="101" y="35"/>
                      </a:cubicBezTo>
                      <a:cubicBezTo>
                        <a:pt x="112" y="63"/>
                        <a:pt x="98" y="95"/>
                        <a:pt x="71" y="106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38"/>
                <p:cNvSpPr/>
                <p:nvPr/>
              </p:nvSpPr>
              <p:spPr>
                <a:xfrm>
                  <a:off x="8318520" y="5320080"/>
                  <a:ext cx="1008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30" extrusionOk="0">
                      <a:moveTo>
                        <a:pt x="19" y="29"/>
                      </a:moveTo>
                      <a:cubicBezTo>
                        <a:pt x="12" y="32"/>
                        <a:pt x="4" y="29"/>
                        <a:pt x="1" y="21"/>
                      </a:cubicBezTo>
                      <a:cubicBezTo>
                        <a:pt x="-2" y="14"/>
                        <a:pt x="2" y="4"/>
                        <a:pt x="9" y="1"/>
                      </a:cubicBezTo>
                      <a:cubicBezTo>
                        <a:pt x="16" y="-2"/>
                        <a:pt x="24" y="2"/>
                        <a:pt x="27" y="10"/>
                      </a:cubicBezTo>
                      <a:cubicBezTo>
                        <a:pt x="30" y="18"/>
                        <a:pt x="27" y="26"/>
                        <a:pt x="19" y="2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38"/>
                <p:cNvSpPr/>
                <p:nvPr/>
              </p:nvSpPr>
              <p:spPr>
                <a:xfrm>
                  <a:off x="8222040" y="5248800"/>
                  <a:ext cx="1008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30" extrusionOk="0">
                      <a:moveTo>
                        <a:pt x="19" y="29"/>
                      </a:moveTo>
                      <a:cubicBezTo>
                        <a:pt x="12" y="32"/>
                        <a:pt x="4" y="28"/>
                        <a:pt x="1" y="20"/>
                      </a:cubicBezTo>
                      <a:cubicBezTo>
                        <a:pt x="-2" y="12"/>
                        <a:pt x="1" y="4"/>
                        <a:pt x="9" y="1"/>
                      </a:cubicBezTo>
                      <a:cubicBezTo>
                        <a:pt x="16" y="-2"/>
                        <a:pt x="24" y="2"/>
                        <a:pt x="27" y="9"/>
                      </a:cubicBezTo>
                      <a:cubicBezTo>
                        <a:pt x="30" y="17"/>
                        <a:pt x="26" y="26"/>
                        <a:pt x="19" y="29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38"/>
                <p:cNvSpPr/>
                <p:nvPr/>
              </p:nvSpPr>
              <p:spPr>
                <a:xfrm>
                  <a:off x="8169840" y="5307120"/>
                  <a:ext cx="20520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60" extrusionOk="0">
                      <a:moveTo>
                        <a:pt x="39" y="58"/>
                      </a:moveTo>
                      <a:cubicBezTo>
                        <a:pt x="24" y="64"/>
                        <a:pt x="7" y="56"/>
                        <a:pt x="2" y="41"/>
                      </a:cubicBezTo>
                      <a:cubicBezTo>
                        <a:pt x="-4" y="25"/>
                        <a:pt x="3" y="8"/>
                        <a:pt x="18" y="2"/>
                      </a:cubicBezTo>
                      <a:cubicBezTo>
                        <a:pt x="32" y="-4"/>
                        <a:pt x="49" y="4"/>
                        <a:pt x="55" y="19"/>
                      </a:cubicBezTo>
                      <a:cubicBezTo>
                        <a:pt x="60" y="34"/>
                        <a:pt x="53" y="52"/>
                        <a:pt x="39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38"/>
                <p:cNvSpPr/>
                <p:nvPr/>
              </p:nvSpPr>
              <p:spPr>
                <a:xfrm>
                  <a:off x="8104680" y="5230800"/>
                  <a:ext cx="37800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10" extrusionOk="0">
                      <a:moveTo>
                        <a:pt x="71" y="106"/>
                      </a:moveTo>
                      <a:cubicBezTo>
                        <a:pt x="44" y="117"/>
                        <a:pt x="14" y="103"/>
                        <a:pt x="3" y="75"/>
                      </a:cubicBezTo>
                      <a:cubicBezTo>
                        <a:pt x="-7" y="47"/>
                        <a:pt x="6" y="15"/>
                        <a:pt x="33" y="4"/>
                      </a:cubicBezTo>
                      <a:cubicBezTo>
                        <a:pt x="60" y="-7"/>
                        <a:pt x="90" y="7"/>
                        <a:pt x="101" y="35"/>
                      </a:cubicBezTo>
                      <a:cubicBezTo>
                        <a:pt x="112" y="63"/>
                        <a:pt x="98" y="95"/>
                        <a:pt x="71" y="106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38"/>
                <p:cNvSpPr/>
                <p:nvPr/>
              </p:nvSpPr>
              <p:spPr>
                <a:xfrm>
                  <a:off x="8095320" y="5306400"/>
                  <a:ext cx="10440" cy="1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0" y="28"/>
                      </a:moveTo>
                      <a:cubicBezTo>
                        <a:pt x="12" y="31"/>
                        <a:pt x="4" y="28"/>
                        <a:pt x="1" y="20"/>
                      </a:cubicBezTo>
                      <a:cubicBezTo>
                        <a:pt x="-2" y="12"/>
                        <a:pt x="2" y="4"/>
                        <a:pt x="9" y="1"/>
                      </a:cubicBezTo>
                      <a:cubicBezTo>
                        <a:pt x="17" y="-2"/>
                        <a:pt x="25" y="2"/>
                        <a:pt x="28" y="9"/>
                      </a:cubicBezTo>
                      <a:cubicBezTo>
                        <a:pt x="31" y="17"/>
                        <a:pt x="27" y="25"/>
                        <a:pt x="20" y="28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38"/>
                <p:cNvSpPr/>
                <p:nvPr/>
              </p:nvSpPr>
              <p:spPr>
                <a:xfrm>
                  <a:off x="8036640" y="5227200"/>
                  <a:ext cx="20520" cy="2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59" extrusionOk="0">
                      <a:moveTo>
                        <a:pt x="39" y="57"/>
                      </a:moveTo>
                      <a:cubicBezTo>
                        <a:pt x="24" y="63"/>
                        <a:pt x="8" y="56"/>
                        <a:pt x="2" y="40"/>
                      </a:cubicBezTo>
                      <a:cubicBezTo>
                        <a:pt x="-4" y="25"/>
                        <a:pt x="3" y="8"/>
                        <a:pt x="18" y="2"/>
                      </a:cubicBezTo>
                      <a:cubicBezTo>
                        <a:pt x="33" y="-4"/>
                        <a:pt x="49" y="3"/>
                        <a:pt x="55" y="18"/>
                      </a:cubicBezTo>
                      <a:cubicBezTo>
                        <a:pt x="61" y="34"/>
                        <a:pt x="53" y="51"/>
                        <a:pt x="39" y="57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38"/>
                <p:cNvSpPr/>
                <p:nvPr/>
              </p:nvSpPr>
              <p:spPr>
                <a:xfrm>
                  <a:off x="7995240" y="5275440"/>
                  <a:ext cx="37800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10" extrusionOk="0">
                      <a:moveTo>
                        <a:pt x="71" y="106"/>
                      </a:moveTo>
                      <a:cubicBezTo>
                        <a:pt x="45" y="117"/>
                        <a:pt x="14" y="103"/>
                        <a:pt x="4" y="75"/>
                      </a:cubicBezTo>
                      <a:cubicBezTo>
                        <a:pt x="-7" y="47"/>
                        <a:pt x="6" y="16"/>
                        <a:pt x="33" y="4"/>
                      </a:cubicBezTo>
                      <a:cubicBezTo>
                        <a:pt x="60" y="-7"/>
                        <a:pt x="91" y="7"/>
                        <a:pt x="101" y="35"/>
                      </a:cubicBezTo>
                      <a:cubicBezTo>
                        <a:pt x="112" y="63"/>
                        <a:pt x="98" y="95"/>
                        <a:pt x="71" y="106"/>
                      </a:cubicBezTo>
                      <a:close/>
                    </a:path>
                  </a:pathLst>
                </a:custGeom>
                <a:solidFill>
                  <a:srgbClr val="FFFFFF">
                    <a:alpha val="31650"/>
                  </a:srgbClr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38"/>
                <p:cNvSpPr/>
                <p:nvPr/>
              </p:nvSpPr>
              <p:spPr>
                <a:xfrm>
                  <a:off x="7065720" y="5276520"/>
                  <a:ext cx="1291320" cy="7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219" extrusionOk="0">
                      <a:moveTo>
                        <a:pt x="3587" y="20"/>
                      </a:moveTo>
                      <a:cubicBezTo>
                        <a:pt x="3120" y="97"/>
                        <a:pt x="2486" y="145"/>
                        <a:pt x="1786" y="145"/>
                      </a:cubicBezTo>
                      <a:cubicBezTo>
                        <a:pt x="1029" y="145"/>
                        <a:pt x="474" y="89"/>
                        <a:pt x="0" y="0"/>
                      </a:cubicBezTo>
                      <a:lnTo>
                        <a:pt x="0" y="219"/>
                      </a:lnTo>
                      <a:lnTo>
                        <a:pt x="3587" y="219"/>
                      </a:lnTo>
                      <a:lnTo>
                        <a:pt x="3587" y="20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33825" rIns="90000" bIns="33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38"/>
                <p:cNvSpPr/>
                <p:nvPr/>
              </p:nvSpPr>
              <p:spPr>
                <a:xfrm>
                  <a:off x="6839640" y="3931200"/>
                  <a:ext cx="640080" cy="142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" h="3952" extrusionOk="0">
                      <a:moveTo>
                        <a:pt x="628" y="3928"/>
                      </a:moveTo>
                      <a:cubicBezTo>
                        <a:pt x="628" y="3943"/>
                        <a:pt x="614" y="3954"/>
                        <a:pt x="599" y="3952"/>
                      </a:cubicBezTo>
                      <a:cubicBezTo>
                        <a:pt x="459" y="3929"/>
                        <a:pt x="-243" y="3742"/>
                        <a:pt x="87" y="2946"/>
                      </a:cubicBezTo>
                      <a:cubicBezTo>
                        <a:pt x="388" y="2218"/>
                        <a:pt x="936" y="1977"/>
                        <a:pt x="477" y="1323"/>
                      </a:cubicBezTo>
                      <a:cubicBezTo>
                        <a:pt x="132" y="832"/>
                        <a:pt x="431" y="389"/>
                        <a:pt x="764" y="9"/>
                      </a:cubicBezTo>
                      <a:cubicBezTo>
                        <a:pt x="781" y="-11"/>
                        <a:pt x="813" y="5"/>
                        <a:pt x="807" y="30"/>
                      </a:cubicBezTo>
                      <a:cubicBezTo>
                        <a:pt x="772" y="172"/>
                        <a:pt x="762" y="445"/>
                        <a:pt x="1017" y="660"/>
                      </a:cubicBezTo>
                      <a:cubicBezTo>
                        <a:pt x="1400" y="983"/>
                        <a:pt x="2218" y="1432"/>
                        <a:pt x="1480" y="2109"/>
                      </a:cubicBezTo>
                      <a:cubicBezTo>
                        <a:pt x="879" y="2661"/>
                        <a:pt x="382" y="2929"/>
                        <a:pt x="626" y="3547"/>
                      </a:cubicBezTo>
                      <a:cubicBezTo>
                        <a:pt x="627" y="3550"/>
                        <a:pt x="627" y="3553"/>
                        <a:pt x="627" y="3555"/>
                      </a:cubicBezTo>
                      <a:lnTo>
                        <a:pt x="627" y="3928"/>
                      </a:lnTo>
                      <a:lnTo>
                        <a:pt x="628" y="3928"/>
                      </a:lnTo>
                      <a:close/>
                    </a:path>
                  </a:pathLst>
                </a:custGeom>
                <a:solidFill>
                  <a:srgbClr val="1C385C">
                    <a:alpha val="8860"/>
                  </a:srgbClr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2" name="Google Shape;612;p38"/>
              <p:cNvGrpSpPr/>
              <p:nvPr/>
            </p:nvGrpSpPr>
            <p:grpSpPr>
              <a:xfrm flipH="1">
                <a:off x="4976370" y="283802"/>
                <a:ext cx="3582894" cy="2338265"/>
                <a:chOff x="1378908" y="630320"/>
                <a:chExt cx="2477797" cy="1617058"/>
              </a:xfrm>
            </p:grpSpPr>
            <p:sp>
              <p:nvSpPr>
                <p:cNvPr id="613" name="Google Shape;613;p38"/>
                <p:cNvSpPr/>
                <p:nvPr/>
              </p:nvSpPr>
              <p:spPr>
                <a:xfrm>
                  <a:off x="2067979" y="839368"/>
                  <a:ext cx="54720" cy="5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149" extrusionOk="0">
                      <a:moveTo>
                        <a:pt x="152" y="75"/>
                      </a:moveTo>
                      <a:cubicBezTo>
                        <a:pt x="152" y="116"/>
                        <a:pt x="118" y="149"/>
                        <a:pt x="76" y="149"/>
                      </a:cubicBezTo>
                      <a:cubicBezTo>
                        <a:pt x="34" y="149"/>
                        <a:pt x="0" y="116"/>
                        <a:pt x="0" y="75"/>
                      </a:cubicBezTo>
                      <a:cubicBezTo>
                        <a:pt x="0" y="34"/>
                        <a:pt x="34" y="0"/>
                        <a:pt x="76" y="0"/>
                      </a:cubicBezTo>
                      <a:cubicBezTo>
                        <a:pt x="118" y="0"/>
                        <a:pt x="152" y="34"/>
                        <a:pt x="152" y="7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8625" rIns="90000" bIns="86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38"/>
                <p:cNvSpPr/>
                <p:nvPr/>
              </p:nvSpPr>
              <p:spPr>
                <a:xfrm>
                  <a:off x="1378908" y="1113555"/>
                  <a:ext cx="86400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35" extrusionOk="0">
                      <a:moveTo>
                        <a:pt x="132" y="235"/>
                      </a:moveTo>
                      <a:cubicBezTo>
                        <a:pt x="66" y="241"/>
                        <a:pt x="8" y="193"/>
                        <a:pt x="1" y="129"/>
                      </a:cubicBezTo>
                      <a:cubicBezTo>
                        <a:pt x="-6" y="64"/>
                        <a:pt x="43" y="7"/>
                        <a:pt x="109" y="1"/>
                      </a:cubicBezTo>
                      <a:cubicBezTo>
                        <a:pt x="174" y="-6"/>
                        <a:pt x="233" y="41"/>
                        <a:pt x="240" y="106"/>
                      </a:cubicBezTo>
                      <a:cubicBezTo>
                        <a:pt x="247" y="170"/>
                        <a:pt x="198" y="228"/>
                        <a:pt x="132" y="2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39600" rIns="90000" bIns="396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38"/>
                <p:cNvSpPr/>
                <p:nvPr/>
              </p:nvSpPr>
              <p:spPr>
                <a:xfrm>
                  <a:off x="3427560" y="1688388"/>
                  <a:ext cx="2772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5" extrusionOk="0">
                      <a:moveTo>
                        <a:pt x="77" y="34"/>
                      </a:moveTo>
                      <a:cubicBezTo>
                        <a:pt x="79" y="55"/>
                        <a:pt x="64" y="73"/>
                        <a:pt x="43" y="75"/>
                      </a:cubicBezTo>
                      <a:cubicBezTo>
                        <a:pt x="21" y="77"/>
                        <a:pt x="3" y="62"/>
                        <a:pt x="1" y="42"/>
                      </a:cubicBezTo>
                      <a:cubicBezTo>
                        <a:pt x="-2" y="21"/>
                        <a:pt x="14" y="2"/>
                        <a:pt x="35" y="1"/>
                      </a:cubicBezTo>
                      <a:cubicBezTo>
                        <a:pt x="56" y="-2"/>
                        <a:pt x="75" y="13"/>
                        <a:pt x="77" y="3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38"/>
                <p:cNvSpPr/>
                <p:nvPr/>
              </p:nvSpPr>
              <p:spPr>
                <a:xfrm>
                  <a:off x="3218241" y="1225192"/>
                  <a:ext cx="27720" cy="26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4" extrusionOk="0">
                      <a:moveTo>
                        <a:pt x="77" y="33"/>
                      </a:moveTo>
                      <a:cubicBezTo>
                        <a:pt x="79" y="54"/>
                        <a:pt x="64" y="73"/>
                        <a:pt x="43" y="74"/>
                      </a:cubicBezTo>
                      <a:cubicBezTo>
                        <a:pt x="21" y="77"/>
                        <a:pt x="3" y="61"/>
                        <a:pt x="1" y="41"/>
                      </a:cubicBezTo>
                      <a:cubicBezTo>
                        <a:pt x="-2" y="20"/>
                        <a:pt x="14" y="2"/>
                        <a:pt x="35" y="0"/>
                      </a:cubicBezTo>
                      <a:cubicBezTo>
                        <a:pt x="56" y="-2"/>
                        <a:pt x="75" y="13"/>
                        <a:pt x="77" y="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38"/>
                <p:cNvSpPr/>
                <p:nvPr/>
              </p:nvSpPr>
              <p:spPr>
                <a:xfrm>
                  <a:off x="3529699" y="1314581"/>
                  <a:ext cx="86400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35" extrusionOk="0">
                      <a:moveTo>
                        <a:pt x="132" y="235"/>
                      </a:moveTo>
                      <a:cubicBezTo>
                        <a:pt x="67" y="242"/>
                        <a:pt x="8" y="194"/>
                        <a:pt x="1" y="130"/>
                      </a:cubicBezTo>
                      <a:cubicBezTo>
                        <a:pt x="-6" y="65"/>
                        <a:pt x="43" y="7"/>
                        <a:pt x="109" y="1"/>
                      </a:cubicBezTo>
                      <a:cubicBezTo>
                        <a:pt x="175" y="-6"/>
                        <a:pt x="233" y="42"/>
                        <a:pt x="240" y="107"/>
                      </a:cubicBezTo>
                      <a:cubicBezTo>
                        <a:pt x="247" y="171"/>
                        <a:pt x="198" y="229"/>
                        <a:pt x="132" y="2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39600" rIns="90000" bIns="396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38"/>
                <p:cNvSpPr/>
                <p:nvPr/>
              </p:nvSpPr>
              <p:spPr>
                <a:xfrm>
                  <a:off x="3828625" y="2220017"/>
                  <a:ext cx="28080" cy="2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76" extrusionOk="0">
                      <a:moveTo>
                        <a:pt x="78" y="35"/>
                      </a:moveTo>
                      <a:cubicBezTo>
                        <a:pt x="80" y="55"/>
                        <a:pt x="64" y="74"/>
                        <a:pt x="43" y="76"/>
                      </a:cubicBezTo>
                      <a:cubicBezTo>
                        <a:pt x="22" y="78"/>
                        <a:pt x="3" y="63"/>
                        <a:pt x="1" y="42"/>
                      </a:cubicBezTo>
                      <a:cubicBezTo>
                        <a:pt x="-1" y="21"/>
                        <a:pt x="15" y="3"/>
                        <a:pt x="36" y="1"/>
                      </a:cubicBezTo>
                      <a:cubicBezTo>
                        <a:pt x="57" y="-1"/>
                        <a:pt x="76" y="14"/>
                        <a:pt x="78" y="3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38"/>
                <p:cNvSpPr/>
                <p:nvPr/>
              </p:nvSpPr>
              <p:spPr>
                <a:xfrm>
                  <a:off x="3427554" y="635544"/>
                  <a:ext cx="2772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5" extrusionOk="0">
                      <a:moveTo>
                        <a:pt x="77" y="34"/>
                      </a:moveTo>
                      <a:cubicBezTo>
                        <a:pt x="79" y="54"/>
                        <a:pt x="64" y="73"/>
                        <a:pt x="43" y="75"/>
                      </a:cubicBezTo>
                      <a:cubicBezTo>
                        <a:pt x="22" y="77"/>
                        <a:pt x="3" y="62"/>
                        <a:pt x="1" y="41"/>
                      </a:cubicBezTo>
                      <a:cubicBezTo>
                        <a:pt x="-2" y="21"/>
                        <a:pt x="14" y="2"/>
                        <a:pt x="35" y="0"/>
                      </a:cubicBezTo>
                      <a:cubicBezTo>
                        <a:pt x="56" y="-2"/>
                        <a:pt x="75" y="13"/>
                        <a:pt x="77" y="3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38"/>
                <p:cNvSpPr/>
                <p:nvPr/>
              </p:nvSpPr>
              <p:spPr>
                <a:xfrm>
                  <a:off x="1739364" y="630320"/>
                  <a:ext cx="38520" cy="37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104" extrusionOk="0">
                      <a:moveTo>
                        <a:pt x="107" y="47"/>
                      </a:moveTo>
                      <a:cubicBezTo>
                        <a:pt x="110" y="76"/>
                        <a:pt x="88" y="101"/>
                        <a:pt x="59" y="104"/>
                      </a:cubicBezTo>
                      <a:cubicBezTo>
                        <a:pt x="29" y="107"/>
                        <a:pt x="4" y="86"/>
                        <a:pt x="1" y="57"/>
                      </a:cubicBezTo>
                      <a:cubicBezTo>
                        <a:pt x="-2" y="28"/>
                        <a:pt x="19" y="3"/>
                        <a:pt x="49" y="0"/>
                      </a:cubicBezTo>
                      <a:cubicBezTo>
                        <a:pt x="78" y="-3"/>
                        <a:pt x="104" y="18"/>
                        <a:pt x="107" y="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38"/>
                <p:cNvSpPr/>
                <p:nvPr/>
              </p:nvSpPr>
              <p:spPr>
                <a:xfrm>
                  <a:off x="2793165" y="934680"/>
                  <a:ext cx="55080" cy="5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149" extrusionOk="0">
                      <a:moveTo>
                        <a:pt x="153" y="74"/>
                      </a:moveTo>
                      <a:cubicBezTo>
                        <a:pt x="153" y="115"/>
                        <a:pt x="118" y="149"/>
                        <a:pt x="76" y="149"/>
                      </a:cubicBezTo>
                      <a:cubicBezTo>
                        <a:pt x="33" y="149"/>
                        <a:pt x="0" y="115"/>
                        <a:pt x="0" y="74"/>
                      </a:cubicBezTo>
                      <a:cubicBezTo>
                        <a:pt x="0" y="32"/>
                        <a:pt x="33" y="0"/>
                        <a:pt x="76" y="0"/>
                      </a:cubicBezTo>
                      <a:cubicBezTo>
                        <a:pt x="118" y="0"/>
                        <a:pt x="153" y="33"/>
                        <a:pt x="153" y="7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8625" rIns="90000" bIns="86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22" name="Google Shape;622;p38"/>
            <p:cNvSpPr txBox="1"/>
            <p:nvPr/>
          </p:nvSpPr>
          <p:spPr>
            <a:xfrm>
              <a:off x="6497435" y="3678428"/>
              <a:ext cx="1287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NICOTINE</a:t>
              </a:r>
              <a:endParaRPr sz="17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FREE</a:t>
              </a:r>
              <a:endParaRPr sz="17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3" name="Picture 2" descr="A child in a pink shirt&#10;&#10;AI-generated content may be incorrect.">
            <a:extLst>
              <a:ext uri="{FF2B5EF4-FFF2-40B4-BE49-F238E27FC236}">
                <a16:creationId xmlns:a16="http://schemas.microsoft.com/office/drawing/2014/main" id="{0A5BCF09-F352-B08E-A916-0B065C9B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97" y="1306980"/>
            <a:ext cx="5907405" cy="332291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0"/>
          <p:cNvSpPr txBox="1">
            <a:spLocks noGrp="1"/>
          </p:cNvSpPr>
          <p:nvPr>
            <p:ph type="title" idx="4294967295"/>
          </p:nvPr>
        </p:nvSpPr>
        <p:spPr>
          <a:xfrm>
            <a:off x="2383625" y="1298613"/>
            <a:ext cx="200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</a:t>
            </a:r>
            <a:endParaRPr sz="2400"/>
          </a:p>
        </p:txBody>
      </p:sp>
      <p:sp>
        <p:nvSpPr>
          <p:cNvPr id="634" name="Google Shape;634;p40"/>
          <p:cNvSpPr txBox="1">
            <a:spLocks noGrp="1"/>
          </p:cNvSpPr>
          <p:nvPr>
            <p:ph type="subTitle" idx="4294967295"/>
          </p:nvPr>
        </p:nvSpPr>
        <p:spPr>
          <a:xfrm>
            <a:off x="2444350" y="1819550"/>
            <a:ext cx="20085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745 Images</a:t>
            </a:r>
            <a:endParaRPr/>
          </a:p>
        </p:txBody>
      </p:sp>
      <p:sp>
        <p:nvSpPr>
          <p:cNvPr id="635" name="Google Shape;635;p40"/>
          <p:cNvSpPr txBox="1">
            <a:spLocks noGrp="1"/>
          </p:cNvSpPr>
          <p:nvPr>
            <p:ph type="title" idx="4294967295"/>
          </p:nvPr>
        </p:nvSpPr>
        <p:spPr>
          <a:xfrm>
            <a:off x="2383625" y="2236212"/>
            <a:ext cx="200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Valid</a:t>
            </a:r>
            <a:endParaRPr sz="2400"/>
          </a:p>
        </p:txBody>
      </p:sp>
      <p:sp>
        <p:nvSpPr>
          <p:cNvPr id="636" name="Google Shape;636;p40"/>
          <p:cNvSpPr txBox="1">
            <a:spLocks noGrp="1"/>
          </p:cNvSpPr>
          <p:nvPr>
            <p:ph type="title" idx="4294967295"/>
          </p:nvPr>
        </p:nvSpPr>
        <p:spPr>
          <a:xfrm>
            <a:off x="2383625" y="3173827"/>
            <a:ext cx="2008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</a:t>
            </a:r>
            <a:endParaRPr sz="2400"/>
          </a:p>
        </p:txBody>
      </p:sp>
      <p:sp>
        <p:nvSpPr>
          <p:cNvPr id="637" name="Google Shape;637;p40"/>
          <p:cNvSpPr/>
          <p:nvPr/>
        </p:nvSpPr>
        <p:spPr>
          <a:xfrm>
            <a:off x="1191725" y="1251100"/>
            <a:ext cx="195000" cy="1950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1191725" y="2212463"/>
            <a:ext cx="195000" cy="19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9" name="Google Shape;639;p40"/>
          <p:cNvSpPr/>
          <p:nvPr/>
        </p:nvSpPr>
        <p:spPr>
          <a:xfrm>
            <a:off x="1191725" y="3184275"/>
            <a:ext cx="195000" cy="19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0" name="Google Shape;640;p40"/>
          <p:cNvSpPr txBox="1">
            <a:spLocks noGrp="1"/>
          </p:cNvSpPr>
          <p:nvPr>
            <p:ph type="title" idx="4294967295"/>
          </p:nvPr>
        </p:nvSpPr>
        <p:spPr>
          <a:xfrm>
            <a:off x="1427712" y="1298625"/>
            <a:ext cx="959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64%</a:t>
            </a:r>
            <a:endParaRPr sz="2400" u="sng"/>
          </a:p>
        </p:txBody>
      </p:sp>
      <p:sp>
        <p:nvSpPr>
          <p:cNvPr id="641" name="Google Shape;641;p40"/>
          <p:cNvSpPr txBox="1">
            <a:spLocks noGrp="1"/>
          </p:cNvSpPr>
          <p:nvPr>
            <p:ph type="title" idx="4294967295"/>
          </p:nvPr>
        </p:nvSpPr>
        <p:spPr>
          <a:xfrm>
            <a:off x="1427712" y="2236200"/>
            <a:ext cx="959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18%</a:t>
            </a:r>
            <a:endParaRPr sz="2400" u="sng"/>
          </a:p>
        </p:txBody>
      </p:sp>
      <p:sp>
        <p:nvSpPr>
          <p:cNvPr id="642" name="Google Shape;642;p40"/>
          <p:cNvSpPr txBox="1">
            <a:spLocks noGrp="1"/>
          </p:cNvSpPr>
          <p:nvPr>
            <p:ph type="title" idx="4294967295"/>
          </p:nvPr>
        </p:nvSpPr>
        <p:spPr>
          <a:xfrm>
            <a:off x="1427712" y="3173775"/>
            <a:ext cx="959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18%</a:t>
            </a:r>
            <a:endParaRPr sz="2400" u="sng"/>
          </a:p>
        </p:txBody>
      </p:sp>
      <p:pic>
        <p:nvPicPr>
          <p:cNvPr id="643" name="Google Shape;643;p4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25" y="1359900"/>
            <a:ext cx="2555176" cy="25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0"/>
          <p:cNvSpPr txBox="1"/>
          <p:nvPr/>
        </p:nvSpPr>
        <p:spPr>
          <a:xfrm>
            <a:off x="2444350" y="276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207 Images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5" name="Google Shape;645;p40"/>
          <p:cNvSpPr txBox="1"/>
          <p:nvPr/>
        </p:nvSpPr>
        <p:spPr>
          <a:xfrm>
            <a:off x="2444350" y="371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207 Images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6" name="Google Shape;646;p40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449373" y="1359898"/>
            <a:ext cx="2141148" cy="28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Examples</a:t>
            </a:r>
            <a:endParaRPr/>
          </a:p>
        </p:txBody>
      </p:sp>
      <p:sp>
        <p:nvSpPr>
          <p:cNvPr id="652" name="Google Shape;652;p41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Illumination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3" name="Google Shape;653;p41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Occlusion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54" name="Google Shape;6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00" y="131895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5" name="Google Shape;6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51" y="131895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661;p42">
            <a:extLst>
              <a:ext uri="{FF2B5EF4-FFF2-40B4-BE49-F238E27FC236}">
                <a16:creationId xmlns:a16="http://schemas.microsoft.com/office/drawing/2014/main" id="{A665718F-0A64-0D9A-218D-8213A1EF7527}"/>
              </a:ext>
            </a:extLst>
          </p:cNvPr>
          <p:cNvSpPr txBox="1"/>
          <p:nvPr/>
        </p:nvSpPr>
        <p:spPr>
          <a:xfrm>
            <a:off x="10129915" y="450774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 / Occlusion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662;p42">
            <a:extLst>
              <a:ext uri="{FF2B5EF4-FFF2-40B4-BE49-F238E27FC236}">
                <a16:creationId xmlns:a16="http://schemas.microsoft.com/office/drawing/2014/main" id="{E829A70C-3D5B-A747-DFDA-B75B8DE439FD}"/>
              </a:ext>
            </a:extLst>
          </p:cNvPr>
          <p:cNvSpPr txBox="1"/>
          <p:nvPr/>
        </p:nvSpPr>
        <p:spPr>
          <a:xfrm>
            <a:off x="14121365" y="450774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Combination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" name="Google Shape;663;p42">
            <a:extLst>
              <a:ext uri="{FF2B5EF4-FFF2-40B4-BE49-F238E27FC236}">
                <a16:creationId xmlns:a16="http://schemas.microsoft.com/office/drawing/2014/main" id="{54114989-8A1F-65C1-D56A-257911BB58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3140" y="133419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664;p42">
            <a:extLst>
              <a:ext uri="{FF2B5EF4-FFF2-40B4-BE49-F238E27FC236}">
                <a16:creationId xmlns:a16="http://schemas.microsoft.com/office/drawing/2014/main" id="{CEC718B8-96C3-20A4-8051-0154C846918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93391" y="133419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Examples</a:t>
            </a:r>
            <a:endParaRPr/>
          </a:p>
        </p:txBody>
      </p:sp>
      <p:sp>
        <p:nvSpPr>
          <p:cNvPr id="661" name="Google Shape;661;p42"/>
          <p:cNvSpPr txBox="1"/>
          <p:nvPr/>
        </p:nvSpPr>
        <p:spPr>
          <a:xfrm>
            <a:off x="1046875" y="449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Perspective / Occlusion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5038325" y="449250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Combination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3" name="Google Shape;6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100" y="131895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4" name="Google Shape;66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351" y="131895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652;p41">
            <a:extLst>
              <a:ext uri="{FF2B5EF4-FFF2-40B4-BE49-F238E27FC236}">
                <a16:creationId xmlns:a16="http://schemas.microsoft.com/office/drawing/2014/main" id="{F31DEFA8-784C-5251-E99F-6BE310BD1330}"/>
              </a:ext>
            </a:extLst>
          </p:cNvPr>
          <p:cNvSpPr txBox="1"/>
          <p:nvPr/>
        </p:nvSpPr>
        <p:spPr>
          <a:xfrm>
            <a:off x="-8188565" y="450774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Illumination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653;p41">
            <a:extLst>
              <a:ext uri="{FF2B5EF4-FFF2-40B4-BE49-F238E27FC236}">
                <a16:creationId xmlns:a16="http://schemas.microsoft.com/office/drawing/2014/main" id="{9B4337A9-60CC-6E29-1660-D05BE51D3855}"/>
              </a:ext>
            </a:extLst>
          </p:cNvPr>
          <p:cNvSpPr txBox="1"/>
          <p:nvPr/>
        </p:nvSpPr>
        <p:spPr>
          <a:xfrm>
            <a:off x="-4197115" y="4507740"/>
            <a:ext cx="31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Occlusion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Google Shape;654;p41">
            <a:extLst>
              <a:ext uri="{FF2B5EF4-FFF2-40B4-BE49-F238E27FC236}">
                <a16:creationId xmlns:a16="http://schemas.microsoft.com/office/drawing/2014/main" id="{C6BD8573-BF6A-8547-A2D9-ED48BAAD04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75340" y="133419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655;p41">
            <a:extLst>
              <a:ext uri="{FF2B5EF4-FFF2-40B4-BE49-F238E27FC236}">
                <a16:creationId xmlns:a16="http://schemas.microsoft.com/office/drawing/2014/main" id="{E6D0B92A-8D8B-0E34-0072-6F08131E837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225089" y="1334190"/>
            <a:ext cx="3173551" cy="317355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310" y="2994927"/>
            <a:ext cx="1912227" cy="189832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0" name="Google Shape;6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000" y="1095625"/>
            <a:ext cx="1954314" cy="194010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1" name="Google Shape;6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258" y="1603437"/>
            <a:ext cx="1782843" cy="176988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2" name="Google Shape;672;p43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673" name="Google Shape;673;p43"/>
          <p:cNvSpPr txBox="1"/>
          <p:nvPr/>
        </p:nvSpPr>
        <p:spPr>
          <a:xfrm>
            <a:off x="720000" y="1701650"/>
            <a:ext cx="4616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●"/>
            </a:pPr>
            <a:r>
              <a:rPr lang="en" sz="17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Random Rotation </a:t>
            </a: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●"/>
            </a:pPr>
            <a:r>
              <a:rPr lang="en" sz="17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Random Cropping</a:t>
            </a: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●"/>
            </a:pPr>
            <a:r>
              <a:rPr lang="en" sz="17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Vertical / Horizontal Flipping</a:t>
            </a: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"/>
              <a:buChar char="●"/>
            </a:pPr>
            <a:r>
              <a:rPr lang="en" sz="17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Bounding Box Shear</a:t>
            </a:r>
            <a:endParaRPr sz="17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 txBox="1">
            <a:spLocks noGrp="1"/>
          </p:cNvSpPr>
          <p:nvPr>
            <p:ph type="title"/>
          </p:nvPr>
        </p:nvSpPr>
        <p:spPr>
          <a:xfrm>
            <a:off x="4665275" y="2110025"/>
            <a:ext cx="3660000" cy="16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Framework</a:t>
            </a:r>
            <a:endParaRPr/>
          </a:p>
        </p:txBody>
      </p:sp>
      <p:sp>
        <p:nvSpPr>
          <p:cNvPr id="679" name="Google Shape;679;p44"/>
          <p:cNvSpPr txBox="1">
            <a:spLocks noGrp="1"/>
          </p:cNvSpPr>
          <p:nvPr>
            <p:ph type="title" idx="2"/>
          </p:nvPr>
        </p:nvSpPr>
        <p:spPr>
          <a:xfrm>
            <a:off x="6965975" y="789861"/>
            <a:ext cx="13593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0" name="Google Shape;680;p44"/>
          <p:cNvSpPr/>
          <p:nvPr/>
        </p:nvSpPr>
        <p:spPr>
          <a:xfrm flipH="1">
            <a:off x="8370158" y="711616"/>
            <a:ext cx="287925" cy="281925"/>
          </a:xfrm>
          <a:custGeom>
            <a:avLst/>
            <a:gdLst/>
            <a:ahLst/>
            <a:cxnLst/>
            <a:rect l="l" t="t" r="r" b="b"/>
            <a:pathLst>
              <a:path w="240" h="235" extrusionOk="0">
                <a:moveTo>
                  <a:pt x="132" y="235"/>
                </a:moveTo>
                <a:cubicBezTo>
                  <a:pt x="67" y="242"/>
                  <a:pt x="8" y="194"/>
                  <a:pt x="1" y="130"/>
                </a:cubicBezTo>
                <a:cubicBezTo>
                  <a:pt x="-6" y="65"/>
                  <a:pt x="43" y="7"/>
                  <a:pt x="109" y="1"/>
                </a:cubicBezTo>
                <a:cubicBezTo>
                  <a:pt x="175" y="-6"/>
                  <a:pt x="233" y="42"/>
                  <a:pt x="240" y="107"/>
                </a:cubicBezTo>
                <a:cubicBezTo>
                  <a:pt x="247" y="171"/>
                  <a:pt x="198" y="229"/>
                  <a:pt x="132" y="2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39600" rIns="90000" bIns="39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4"/>
          <p:cNvGrpSpPr/>
          <p:nvPr/>
        </p:nvGrpSpPr>
        <p:grpSpPr>
          <a:xfrm>
            <a:off x="315231" y="463988"/>
            <a:ext cx="4341886" cy="4352312"/>
            <a:chOff x="315231" y="463988"/>
            <a:chExt cx="4341886" cy="4352312"/>
          </a:xfrm>
        </p:grpSpPr>
        <p:sp>
          <p:nvSpPr>
            <p:cNvPr id="682" name="Google Shape;682;p44"/>
            <p:cNvSpPr/>
            <p:nvPr/>
          </p:nvSpPr>
          <p:spPr>
            <a:xfrm flipH="1">
              <a:off x="315609" y="1254582"/>
              <a:ext cx="4052067" cy="3004812"/>
            </a:xfrm>
            <a:custGeom>
              <a:avLst/>
              <a:gdLst/>
              <a:ahLst/>
              <a:cxnLst/>
              <a:rect l="l" t="t" r="r" b="b"/>
              <a:pathLst>
                <a:path w="7142" h="4248" extrusionOk="0">
                  <a:moveTo>
                    <a:pt x="642" y="4248"/>
                  </a:moveTo>
                  <a:cubicBezTo>
                    <a:pt x="242" y="3797"/>
                    <a:pt x="0" y="3209"/>
                    <a:pt x="0" y="2566"/>
                  </a:cubicBezTo>
                  <a:cubicBezTo>
                    <a:pt x="0" y="1149"/>
                    <a:pt x="1174" y="0"/>
                    <a:pt x="2623" y="0"/>
                  </a:cubicBezTo>
                  <a:cubicBezTo>
                    <a:pt x="3694" y="0"/>
                    <a:pt x="4616" y="628"/>
                    <a:pt x="5023" y="1528"/>
                  </a:cubicBezTo>
                  <a:cubicBezTo>
                    <a:pt x="5103" y="1518"/>
                    <a:pt x="5184" y="1513"/>
                    <a:pt x="5266" y="1513"/>
                  </a:cubicBezTo>
                  <a:cubicBezTo>
                    <a:pt x="6302" y="1513"/>
                    <a:pt x="7142" y="2334"/>
                    <a:pt x="7142" y="3348"/>
                  </a:cubicBezTo>
                  <a:cubicBezTo>
                    <a:pt x="7142" y="3675"/>
                    <a:pt x="7054" y="3982"/>
                    <a:pt x="6901" y="4248"/>
                  </a:cubicBezTo>
                  <a:lnTo>
                    <a:pt x="642" y="4248"/>
                  </a:lnTo>
                  <a:close/>
                </a:path>
              </a:pathLst>
            </a:custGeom>
            <a:solidFill>
              <a:srgbClr val="9DBEF9">
                <a:alpha val="2658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" name="Google Shape;683;p44"/>
            <p:cNvGrpSpPr/>
            <p:nvPr/>
          </p:nvGrpSpPr>
          <p:grpSpPr>
            <a:xfrm>
              <a:off x="315231" y="2144872"/>
              <a:ext cx="1476427" cy="1954215"/>
              <a:chOff x="5557218" y="2445725"/>
              <a:chExt cx="1317415" cy="1743745"/>
            </a:xfrm>
          </p:grpSpPr>
          <p:sp>
            <p:nvSpPr>
              <p:cNvPr id="684" name="Google Shape;684;p44"/>
              <p:cNvSpPr/>
              <p:nvPr/>
            </p:nvSpPr>
            <p:spPr>
              <a:xfrm>
                <a:off x="5557218" y="3209148"/>
                <a:ext cx="1317415" cy="980322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25" extrusionOk="0">
                    <a:moveTo>
                      <a:pt x="863" y="583"/>
                    </a:moveTo>
                    <a:cubicBezTo>
                      <a:pt x="870" y="418"/>
                      <a:pt x="736" y="-22"/>
                      <a:pt x="621" y="63"/>
                    </a:cubicBezTo>
                    <a:cubicBezTo>
                      <a:pt x="514" y="142"/>
                      <a:pt x="811" y="522"/>
                      <a:pt x="857" y="580"/>
                    </a:cubicBezTo>
                    <a:cubicBezTo>
                      <a:pt x="778" y="541"/>
                      <a:pt x="698" y="504"/>
                      <a:pt x="616" y="471"/>
                    </a:cubicBezTo>
                    <a:cubicBezTo>
                      <a:pt x="627" y="327"/>
                      <a:pt x="523" y="-63"/>
                      <a:pt x="419" y="9"/>
                    </a:cubicBezTo>
                    <a:cubicBezTo>
                      <a:pt x="322" y="77"/>
                      <a:pt x="580" y="426"/>
                      <a:pt x="613" y="470"/>
                    </a:cubicBezTo>
                    <a:cubicBezTo>
                      <a:pt x="574" y="455"/>
                      <a:pt x="536" y="440"/>
                      <a:pt x="497" y="426"/>
                    </a:cubicBezTo>
                    <a:cubicBezTo>
                      <a:pt x="490" y="424"/>
                      <a:pt x="484" y="421"/>
                      <a:pt x="477" y="419"/>
                    </a:cubicBezTo>
                    <a:cubicBezTo>
                      <a:pt x="353" y="320"/>
                      <a:pt x="7" y="175"/>
                      <a:pt x="0" y="293"/>
                    </a:cubicBezTo>
                    <a:cubicBezTo>
                      <a:pt x="-7" y="409"/>
                      <a:pt x="426" y="431"/>
                      <a:pt x="488" y="434"/>
                    </a:cubicBezTo>
                    <a:cubicBezTo>
                      <a:pt x="525" y="447"/>
                      <a:pt x="561" y="461"/>
                      <a:pt x="598" y="476"/>
                    </a:cubicBezTo>
                    <a:cubicBezTo>
                      <a:pt x="508" y="482"/>
                      <a:pt x="115" y="516"/>
                      <a:pt x="124" y="627"/>
                    </a:cubicBezTo>
                    <a:cubicBezTo>
                      <a:pt x="135" y="749"/>
                      <a:pt x="499" y="582"/>
                      <a:pt x="610" y="480"/>
                    </a:cubicBezTo>
                    <a:cubicBezTo>
                      <a:pt x="691" y="513"/>
                      <a:pt x="772" y="549"/>
                      <a:pt x="850" y="588"/>
                    </a:cubicBezTo>
                    <a:cubicBezTo>
                      <a:pt x="766" y="597"/>
                      <a:pt x="293" y="650"/>
                      <a:pt x="308" y="779"/>
                    </a:cubicBezTo>
                    <a:cubicBezTo>
                      <a:pt x="324" y="919"/>
                      <a:pt x="738" y="711"/>
                      <a:pt x="858" y="592"/>
                    </a:cubicBezTo>
                    <a:cubicBezTo>
                      <a:pt x="887" y="607"/>
                      <a:pt x="916" y="622"/>
                      <a:pt x="945" y="637"/>
                    </a:cubicBezTo>
                    <a:cubicBezTo>
                      <a:pt x="1007" y="670"/>
                      <a:pt x="1067" y="706"/>
                      <a:pt x="1127" y="743"/>
                    </a:cubicBezTo>
                    <a:cubicBezTo>
                      <a:pt x="1038" y="746"/>
                      <a:pt x="503" y="773"/>
                      <a:pt x="511" y="918"/>
                    </a:cubicBezTo>
                    <a:cubicBezTo>
                      <a:pt x="519" y="1074"/>
                      <a:pt x="993" y="871"/>
                      <a:pt x="1134" y="747"/>
                    </a:cubicBezTo>
                    <a:cubicBezTo>
                      <a:pt x="1209" y="794"/>
                      <a:pt x="1282" y="844"/>
                      <a:pt x="1353" y="897"/>
                    </a:cubicBezTo>
                    <a:cubicBezTo>
                      <a:pt x="1374" y="912"/>
                      <a:pt x="1394" y="928"/>
                      <a:pt x="1414" y="943"/>
                    </a:cubicBezTo>
                    <a:cubicBezTo>
                      <a:pt x="1313" y="939"/>
                      <a:pt x="717" y="917"/>
                      <a:pt x="711" y="1079"/>
                    </a:cubicBezTo>
                    <a:cubicBezTo>
                      <a:pt x="705" y="1253"/>
                      <a:pt x="1252" y="1074"/>
                      <a:pt x="1422" y="949"/>
                    </a:cubicBezTo>
                    <a:cubicBezTo>
                      <a:pt x="1501" y="1011"/>
                      <a:pt x="1576" y="1076"/>
                      <a:pt x="1649" y="1144"/>
                    </a:cubicBezTo>
                    <a:cubicBezTo>
                      <a:pt x="1667" y="1162"/>
                      <a:pt x="1686" y="1180"/>
                      <a:pt x="1704" y="1198"/>
                    </a:cubicBezTo>
                    <a:cubicBezTo>
                      <a:pt x="1632" y="1184"/>
                      <a:pt x="1012" y="1067"/>
                      <a:pt x="981" y="1231"/>
                    </a:cubicBezTo>
                    <a:cubicBezTo>
                      <a:pt x="948" y="1404"/>
                      <a:pt x="1525" y="1301"/>
                      <a:pt x="1707" y="1201"/>
                    </a:cubicBezTo>
                    <a:cubicBezTo>
                      <a:pt x="1751" y="1245"/>
                      <a:pt x="1793" y="1289"/>
                      <a:pt x="1833" y="1336"/>
                    </a:cubicBezTo>
                    <a:cubicBezTo>
                      <a:pt x="1850" y="1355"/>
                      <a:pt x="1867" y="1374"/>
                      <a:pt x="1883" y="1394"/>
                    </a:cubicBezTo>
                    <a:cubicBezTo>
                      <a:pt x="1890" y="1403"/>
                      <a:pt x="1896" y="1413"/>
                      <a:pt x="1904" y="1422"/>
                    </a:cubicBezTo>
                    <a:cubicBezTo>
                      <a:pt x="1904" y="1422"/>
                      <a:pt x="1905" y="1422"/>
                      <a:pt x="1905" y="1423"/>
                    </a:cubicBezTo>
                    <a:cubicBezTo>
                      <a:pt x="1909" y="1428"/>
                      <a:pt x="1918" y="1423"/>
                      <a:pt x="1914" y="1417"/>
                    </a:cubicBezTo>
                    <a:cubicBezTo>
                      <a:pt x="1896" y="1392"/>
                      <a:pt x="1876" y="1369"/>
                      <a:pt x="1856" y="1346"/>
                    </a:cubicBezTo>
                    <a:cubicBezTo>
                      <a:pt x="1811" y="1293"/>
                      <a:pt x="1763" y="1242"/>
                      <a:pt x="1713" y="1192"/>
                    </a:cubicBezTo>
                    <a:cubicBezTo>
                      <a:pt x="1781" y="996"/>
                      <a:pt x="1785" y="430"/>
                      <a:pt x="1617" y="491"/>
                    </a:cubicBezTo>
                    <a:cubicBezTo>
                      <a:pt x="1463" y="546"/>
                      <a:pt x="1665" y="1084"/>
                      <a:pt x="1704" y="1184"/>
                    </a:cubicBezTo>
                    <a:cubicBezTo>
                      <a:pt x="1698" y="1177"/>
                      <a:pt x="1691" y="1170"/>
                      <a:pt x="1684" y="1164"/>
                    </a:cubicBezTo>
                    <a:cubicBezTo>
                      <a:pt x="1603" y="1085"/>
                      <a:pt x="1518" y="1011"/>
                      <a:pt x="1429" y="942"/>
                    </a:cubicBezTo>
                    <a:cubicBezTo>
                      <a:pt x="1470" y="743"/>
                      <a:pt x="1390" y="171"/>
                      <a:pt x="1231" y="256"/>
                    </a:cubicBezTo>
                    <a:cubicBezTo>
                      <a:pt x="1081" y="336"/>
                      <a:pt x="1391" y="880"/>
                      <a:pt x="1426" y="939"/>
                    </a:cubicBezTo>
                    <a:cubicBezTo>
                      <a:pt x="1417" y="932"/>
                      <a:pt x="1408" y="925"/>
                      <a:pt x="1399" y="918"/>
                    </a:cubicBezTo>
                    <a:cubicBezTo>
                      <a:pt x="1315" y="854"/>
                      <a:pt x="1229" y="794"/>
                      <a:pt x="1140" y="738"/>
                    </a:cubicBezTo>
                    <a:cubicBezTo>
                      <a:pt x="1159" y="556"/>
                      <a:pt x="1041" y="58"/>
                      <a:pt x="908" y="145"/>
                    </a:cubicBezTo>
                    <a:cubicBezTo>
                      <a:pt x="783" y="226"/>
                      <a:pt x="1088" y="670"/>
                      <a:pt x="1134" y="734"/>
                    </a:cubicBezTo>
                    <a:cubicBezTo>
                      <a:pt x="1090" y="707"/>
                      <a:pt x="1046" y="681"/>
                      <a:pt x="1002" y="656"/>
                    </a:cubicBezTo>
                    <a:cubicBezTo>
                      <a:pt x="956" y="631"/>
                      <a:pt x="910" y="606"/>
                      <a:pt x="863" y="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4"/>
              <p:cNvSpPr/>
              <p:nvPr/>
            </p:nvSpPr>
            <p:spPr>
              <a:xfrm>
                <a:off x="5917022" y="2445725"/>
                <a:ext cx="888518" cy="1244329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6" name="Google Shape;686;p44"/>
            <p:cNvSpPr/>
            <p:nvPr/>
          </p:nvSpPr>
          <p:spPr>
            <a:xfrm>
              <a:off x="349220" y="3872896"/>
              <a:ext cx="4249830" cy="943404"/>
            </a:xfrm>
            <a:custGeom>
              <a:avLst/>
              <a:gdLst/>
              <a:ahLst/>
              <a:cxnLst/>
              <a:rect l="l" t="t" r="r" b="b"/>
              <a:pathLst>
                <a:path w="6916" h="833" extrusionOk="0">
                  <a:moveTo>
                    <a:pt x="6916" y="416"/>
                  </a:moveTo>
                  <a:cubicBezTo>
                    <a:pt x="6916" y="489"/>
                    <a:pt x="6756" y="562"/>
                    <a:pt x="6452" y="625"/>
                  </a:cubicBezTo>
                  <a:cubicBezTo>
                    <a:pt x="6149" y="689"/>
                    <a:pt x="5713" y="741"/>
                    <a:pt x="5187" y="777"/>
                  </a:cubicBezTo>
                  <a:cubicBezTo>
                    <a:pt x="4662" y="814"/>
                    <a:pt x="4065" y="833"/>
                    <a:pt x="3458" y="833"/>
                  </a:cubicBezTo>
                  <a:cubicBezTo>
                    <a:pt x="2851" y="833"/>
                    <a:pt x="2255" y="814"/>
                    <a:pt x="1729" y="777"/>
                  </a:cubicBezTo>
                  <a:cubicBezTo>
                    <a:pt x="1203" y="741"/>
                    <a:pt x="767" y="689"/>
                    <a:pt x="463" y="625"/>
                  </a:cubicBezTo>
                  <a:cubicBezTo>
                    <a:pt x="160" y="562"/>
                    <a:pt x="0" y="489"/>
                    <a:pt x="0" y="416"/>
                  </a:cubicBezTo>
                  <a:cubicBezTo>
                    <a:pt x="0" y="343"/>
                    <a:pt x="160" y="271"/>
                    <a:pt x="463" y="208"/>
                  </a:cubicBezTo>
                  <a:cubicBezTo>
                    <a:pt x="767" y="145"/>
                    <a:pt x="1203" y="92"/>
                    <a:pt x="1729" y="55"/>
                  </a:cubicBezTo>
                  <a:cubicBezTo>
                    <a:pt x="2255" y="19"/>
                    <a:pt x="2851" y="0"/>
                    <a:pt x="3458" y="0"/>
                  </a:cubicBezTo>
                  <a:cubicBezTo>
                    <a:pt x="4065" y="0"/>
                    <a:pt x="4662" y="19"/>
                    <a:pt x="5187" y="55"/>
                  </a:cubicBezTo>
                  <a:cubicBezTo>
                    <a:pt x="5713" y="92"/>
                    <a:pt x="6149" y="145"/>
                    <a:pt x="6452" y="208"/>
                  </a:cubicBezTo>
                  <a:cubicBezTo>
                    <a:pt x="6756" y="271"/>
                    <a:pt x="6916" y="343"/>
                    <a:pt x="691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7" name="Google Shape;687;p44"/>
            <p:cNvGrpSpPr/>
            <p:nvPr/>
          </p:nvGrpSpPr>
          <p:grpSpPr>
            <a:xfrm>
              <a:off x="2261025" y="1941548"/>
              <a:ext cx="161287" cy="419717"/>
              <a:chOff x="3564619" y="1173153"/>
              <a:chExt cx="143917" cy="374513"/>
            </a:xfrm>
          </p:grpSpPr>
          <p:sp>
            <p:nvSpPr>
              <p:cNvPr id="688" name="Google Shape;688;p44"/>
              <p:cNvSpPr/>
              <p:nvPr/>
            </p:nvSpPr>
            <p:spPr>
              <a:xfrm rot="403685">
                <a:off x="3568109" y="118908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4"/>
              <p:cNvSpPr/>
              <p:nvPr/>
            </p:nvSpPr>
            <p:spPr>
              <a:xfrm rot="403685">
                <a:off x="3639544" y="1483659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5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5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 rot="403685">
                <a:off x="3656516" y="1175695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4" y="189"/>
                      <a:pt x="148" y="253"/>
                      <a:pt x="104" y="260"/>
                    </a:cubicBezTo>
                    <a:cubicBezTo>
                      <a:pt x="60" y="267"/>
                      <a:pt x="14" y="215"/>
                      <a:pt x="2" y="144"/>
                    </a:cubicBezTo>
                    <a:cubicBezTo>
                      <a:pt x="-9" y="72"/>
                      <a:pt x="17" y="8"/>
                      <a:pt x="61" y="1"/>
                    </a:cubicBezTo>
                    <a:cubicBezTo>
                      <a:pt x="106" y="-6"/>
                      <a:pt x="151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 rot="403685">
                <a:off x="3573474" y="1309421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5" y="188"/>
                      <a:pt x="148" y="252"/>
                      <a:pt x="104" y="259"/>
                    </a:cubicBezTo>
                    <a:cubicBezTo>
                      <a:pt x="60" y="266"/>
                      <a:pt x="15" y="215"/>
                      <a:pt x="3" y="143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4"/>
              <p:cNvSpPr/>
              <p:nvPr/>
            </p:nvSpPr>
            <p:spPr>
              <a:xfrm rot="403685">
                <a:off x="3634166" y="1382569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8"/>
                    </a:moveTo>
                    <a:cubicBezTo>
                      <a:pt x="102" y="109"/>
                      <a:pt x="86" y="147"/>
                      <a:pt x="60" y="151"/>
                    </a:cubicBezTo>
                    <a:cubicBezTo>
                      <a:pt x="35" y="155"/>
                      <a:pt x="8" y="125"/>
                      <a:pt x="1" y="83"/>
                    </a:cubicBezTo>
                    <a:cubicBezTo>
                      <a:pt x="-5" y="41"/>
                      <a:pt x="10" y="4"/>
                      <a:pt x="36" y="0"/>
                    </a:cubicBezTo>
                    <a:cubicBezTo>
                      <a:pt x="61" y="-4"/>
                      <a:pt x="88" y="26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4"/>
              <p:cNvSpPr/>
              <p:nvPr/>
            </p:nvSpPr>
            <p:spPr>
              <a:xfrm rot="403685">
                <a:off x="3672822" y="1335211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5" y="67"/>
                    </a:moveTo>
                    <a:cubicBezTo>
                      <a:pt x="101" y="109"/>
                      <a:pt x="86" y="146"/>
                      <a:pt x="60" y="150"/>
                    </a:cubicBezTo>
                    <a:cubicBezTo>
                      <a:pt x="35" y="154"/>
                      <a:pt x="8" y="124"/>
                      <a:pt x="1" y="82"/>
                    </a:cubicBezTo>
                    <a:cubicBezTo>
                      <a:pt x="-6" y="41"/>
                      <a:pt x="11" y="5"/>
                      <a:pt x="36" y="1"/>
                    </a:cubicBezTo>
                    <a:cubicBezTo>
                      <a:pt x="62" y="-4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4" name="Google Shape;694;p44"/>
            <p:cNvSpPr/>
            <p:nvPr/>
          </p:nvSpPr>
          <p:spPr>
            <a:xfrm rot="403693">
              <a:off x="2796665" y="1858980"/>
              <a:ext cx="31302" cy="49051"/>
            </a:xfrm>
            <a:custGeom>
              <a:avLst/>
              <a:gdLst/>
              <a:ahLst/>
              <a:cxnLst/>
              <a:rect l="l" t="t" r="r" b="b"/>
              <a:pathLst>
                <a:path w="97" h="152" extrusionOk="0">
                  <a:moveTo>
                    <a:pt x="95" y="69"/>
                  </a:moveTo>
                  <a:cubicBezTo>
                    <a:pt x="102" y="111"/>
                    <a:pt x="86" y="148"/>
                    <a:pt x="61" y="152"/>
                  </a:cubicBezTo>
                  <a:cubicBezTo>
                    <a:pt x="35" y="156"/>
                    <a:pt x="9" y="125"/>
                    <a:pt x="2" y="84"/>
                  </a:cubicBezTo>
                  <a:cubicBezTo>
                    <a:pt x="-5" y="42"/>
                    <a:pt x="10" y="5"/>
                    <a:pt x="36" y="1"/>
                  </a:cubicBezTo>
                  <a:cubicBezTo>
                    <a:pt x="62" y="-4"/>
                    <a:pt x="88" y="28"/>
                    <a:pt x="95" y="69"/>
                  </a:cubicBezTo>
                  <a:close/>
                </a:path>
              </a:pathLst>
            </a:custGeom>
            <a:solidFill>
              <a:srgbClr val="FFFFFF">
                <a:alpha val="12660"/>
              </a:srgbClr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 rot="403693">
              <a:off x="2741667" y="1979371"/>
              <a:ext cx="31302" cy="49051"/>
            </a:xfrm>
            <a:custGeom>
              <a:avLst/>
              <a:gdLst/>
              <a:ahLst/>
              <a:cxnLst/>
              <a:rect l="l" t="t" r="r" b="b"/>
              <a:pathLst>
                <a:path w="97" h="152" extrusionOk="0">
                  <a:moveTo>
                    <a:pt x="95" y="69"/>
                  </a:moveTo>
                  <a:cubicBezTo>
                    <a:pt x="102" y="111"/>
                    <a:pt x="86" y="148"/>
                    <a:pt x="61" y="152"/>
                  </a:cubicBezTo>
                  <a:cubicBezTo>
                    <a:pt x="35" y="156"/>
                    <a:pt x="9" y="125"/>
                    <a:pt x="2" y="84"/>
                  </a:cubicBezTo>
                  <a:cubicBezTo>
                    <a:pt x="-5" y="42"/>
                    <a:pt x="10" y="5"/>
                    <a:pt x="36" y="1"/>
                  </a:cubicBezTo>
                  <a:cubicBezTo>
                    <a:pt x="62" y="-4"/>
                    <a:pt x="88" y="28"/>
                    <a:pt x="95" y="69"/>
                  </a:cubicBezTo>
                  <a:close/>
                </a:path>
              </a:pathLst>
            </a:custGeom>
            <a:solidFill>
              <a:srgbClr val="FFFFFF">
                <a:alpha val="12660"/>
              </a:srgbClr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 rot="403693">
              <a:off x="2694261" y="1875090"/>
              <a:ext cx="31302" cy="49051"/>
            </a:xfrm>
            <a:custGeom>
              <a:avLst/>
              <a:gdLst/>
              <a:ahLst/>
              <a:cxnLst/>
              <a:rect l="l" t="t" r="r" b="b"/>
              <a:pathLst>
                <a:path w="97" h="152" extrusionOk="0">
                  <a:moveTo>
                    <a:pt x="95" y="69"/>
                  </a:moveTo>
                  <a:cubicBezTo>
                    <a:pt x="102" y="111"/>
                    <a:pt x="86" y="148"/>
                    <a:pt x="61" y="152"/>
                  </a:cubicBezTo>
                  <a:cubicBezTo>
                    <a:pt x="35" y="156"/>
                    <a:pt x="9" y="125"/>
                    <a:pt x="2" y="84"/>
                  </a:cubicBezTo>
                  <a:cubicBezTo>
                    <a:pt x="-5" y="42"/>
                    <a:pt x="10" y="5"/>
                    <a:pt x="36" y="1"/>
                  </a:cubicBezTo>
                  <a:cubicBezTo>
                    <a:pt x="62" y="-4"/>
                    <a:pt x="88" y="28"/>
                    <a:pt x="95" y="69"/>
                  </a:cubicBezTo>
                  <a:close/>
                </a:path>
              </a:pathLst>
            </a:custGeom>
            <a:solidFill>
              <a:srgbClr val="FFFFFF">
                <a:alpha val="12660"/>
              </a:srgbClr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 rot="403693">
              <a:off x="2723652" y="2120634"/>
              <a:ext cx="31302" cy="49051"/>
            </a:xfrm>
            <a:custGeom>
              <a:avLst/>
              <a:gdLst/>
              <a:ahLst/>
              <a:cxnLst/>
              <a:rect l="l" t="t" r="r" b="b"/>
              <a:pathLst>
                <a:path w="97" h="152" extrusionOk="0">
                  <a:moveTo>
                    <a:pt x="95" y="69"/>
                  </a:moveTo>
                  <a:cubicBezTo>
                    <a:pt x="102" y="111"/>
                    <a:pt x="86" y="148"/>
                    <a:pt x="61" y="152"/>
                  </a:cubicBezTo>
                  <a:cubicBezTo>
                    <a:pt x="35" y="156"/>
                    <a:pt x="9" y="125"/>
                    <a:pt x="2" y="84"/>
                  </a:cubicBezTo>
                  <a:cubicBezTo>
                    <a:pt x="-5" y="42"/>
                    <a:pt x="10" y="5"/>
                    <a:pt x="36" y="1"/>
                  </a:cubicBezTo>
                  <a:cubicBezTo>
                    <a:pt x="62" y="-4"/>
                    <a:pt x="88" y="28"/>
                    <a:pt x="95" y="69"/>
                  </a:cubicBezTo>
                  <a:close/>
                </a:path>
              </a:pathLst>
            </a:custGeom>
            <a:solidFill>
              <a:srgbClr val="FFFFFF">
                <a:alpha val="12660"/>
              </a:srgbClr>
            </a:solidFill>
            <a:ln>
              <a:noFill/>
            </a:ln>
          </p:spPr>
          <p:txBody>
            <a:bodyPr spcFirstLastPara="1" wrap="square" lIns="90000" tIns="9700" rIns="90000" bIns="9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 rot="403693">
              <a:off x="2767527" y="2040940"/>
              <a:ext cx="53568" cy="83903"/>
            </a:xfrm>
            <a:custGeom>
              <a:avLst/>
              <a:gdLst/>
              <a:ahLst/>
              <a:cxnLst/>
              <a:rect l="l" t="t" r="r" b="b"/>
              <a:pathLst>
                <a:path w="166" h="260" extrusionOk="0">
                  <a:moveTo>
                    <a:pt x="163" y="117"/>
                  </a:moveTo>
                  <a:cubicBezTo>
                    <a:pt x="174" y="189"/>
                    <a:pt x="148" y="253"/>
                    <a:pt x="104" y="260"/>
                  </a:cubicBezTo>
                  <a:cubicBezTo>
                    <a:pt x="60" y="267"/>
                    <a:pt x="14" y="215"/>
                    <a:pt x="2" y="144"/>
                  </a:cubicBezTo>
                  <a:cubicBezTo>
                    <a:pt x="-9" y="72"/>
                    <a:pt x="17" y="8"/>
                    <a:pt x="61" y="1"/>
                  </a:cubicBezTo>
                  <a:cubicBezTo>
                    <a:pt x="106" y="-6"/>
                    <a:pt x="151" y="46"/>
                    <a:pt x="163" y="117"/>
                  </a:cubicBezTo>
                  <a:close/>
                </a:path>
              </a:pathLst>
            </a:custGeom>
            <a:solidFill>
              <a:srgbClr val="FFFFFF">
                <a:alpha val="126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9" name="Google Shape;699;p44"/>
            <p:cNvGrpSpPr/>
            <p:nvPr/>
          </p:nvGrpSpPr>
          <p:grpSpPr>
            <a:xfrm flipH="1">
              <a:off x="3180690" y="2144872"/>
              <a:ext cx="1476427" cy="1954215"/>
              <a:chOff x="5557218" y="2445725"/>
              <a:chExt cx="1317415" cy="1743745"/>
            </a:xfrm>
          </p:grpSpPr>
          <p:sp>
            <p:nvSpPr>
              <p:cNvPr id="700" name="Google Shape;700;p44"/>
              <p:cNvSpPr/>
              <p:nvPr/>
            </p:nvSpPr>
            <p:spPr>
              <a:xfrm>
                <a:off x="5557218" y="3209148"/>
                <a:ext cx="1317415" cy="980322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25" extrusionOk="0">
                    <a:moveTo>
                      <a:pt x="863" y="583"/>
                    </a:moveTo>
                    <a:cubicBezTo>
                      <a:pt x="870" y="418"/>
                      <a:pt x="736" y="-22"/>
                      <a:pt x="621" y="63"/>
                    </a:cubicBezTo>
                    <a:cubicBezTo>
                      <a:pt x="514" y="142"/>
                      <a:pt x="811" y="522"/>
                      <a:pt x="857" y="580"/>
                    </a:cubicBezTo>
                    <a:cubicBezTo>
                      <a:pt x="778" y="541"/>
                      <a:pt x="698" y="504"/>
                      <a:pt x="616" y="471"/>
                    </a:cubicBezTo>
                    <a:cubicBezTo>
                      <a:pt x="627" y="327"/>
                      <a:pt x="523" y="-63"/>
                      <a:pt x="419" y="9"/>
                    </a:cubicBezTo>
                    <a:cubicBezTo>
                      <a:pt x="322" y="77"/>
                      <a:pt x="580" y="426"/>
                      <a:pt x="613" y="470"/>
                    </a:cubicBezTo>
                    <a:cubicBezTo>
                      <a:pt x="574" y="455"/>
                      <a:pt x="536" y="440"/>
                      <a:pt x="497" y="426"/>
                    </a:cubicBezTo>
                    <a:cubicBezTo>
                      <a:pt x="490" y="424"/>
                      <a:pt x="484" y="421"/>
                      <a:pt x="477" y="419"/>
                    </a:cubicBezTo>
                    <a:cubicBezTo>
                      <a:pt x="353" y="320"/>
                      <a:pt x="7" y="175"/>
                      <a:pt x="0" y="293"/>
                    </a:cubicBezTo>
                    <a:cubicBezTo>
                      <a:pt x="-7" y="409"/>
                      <a:pt x="426" y="431"/>
                      <a:pt x="488" y="434"/>
                    </a:cubicBezTo>
                    <a:cubicBezTo>
                      <a:pt x="525" y="447"/>
                      <a:pt x="561" y="461"/>
                      <a:pt x="598" y="476"/>
                    </a:cubicBezTo>
                    <a:cubicBezTo>
                      <a:pt x="508" y="482"/>
                      <a:pt x="115" y="516"/>
                      <a:pt x="124" y="627"/>
                    </a:cubicBezTo>
                    <a:cubicBezTo>
                      <a:pt x="135" y="749"/>
                      <a:pt x="499" y="582"/>
                      <a:pt x="610" y="480"/>
                    </a:cubicBezTo>
                    <a:cubicBezTo>
                      <a:pt x="691" y="513"/>
                      <a:pt x="772" y="549"/>
                      <a:pt x="850" y="588"/>
                    </a:cubicBezTo>
                    <a:cubicBezTo>
                      <a:pt x="766" y="597"/>
                      <a:pt x="293" y="650"/>
                      <a:pt x="308" y="779"/>
                    </a:cubicBezTo>
                    <a:cubicBezTo>
                      <a:pt x="324" y="919"/>
                      <a:pt x="738" y="711"/>
                      <a:pt x="858" y="592"/>
                    </a:cubicBezTo>
                    <a:cubicBezTo>
                      <a:pt x="887" y="607"/>
                      <a:pt x="916" y="622"/>
                      <a:pt x="945" y="637"/>
                    </a:cubicBezTo>
                    <a:cubicBezTo>
                      <a:pt x="1007" y="670"/>
                      <a:pt x="1067" y="706"/>
                      <a:pt x="1127" y="743"/>
                    </a:cubicBezTo>
                    <a:cubicBezTo>
                      <a:pt x="1038" y="746"/>
                      <a:pt x="503" y="773"/>
                      <a:pt x="511" y="918"/>
                    </a:cubicBezTo>
                    <a:cubicBezTo>
                      <a:pt x="519" y="1074"/>
                      <a:pt x="993" y="871"/>
                      <a:pt x="1134" y="747"/>
                    </a:cubicBezTo>
                    <a:cubicBezTo>
                      <a:pt x="1209" y="794"/>
                      <a:pt x="1282" y="844"/>
                      <a:pt x="1353" y="897"/>
                    </a:cubicBezTo>
                    <a:cubicBezTo>
                      <a:pt x="1374" y="912"/>
                      <a:pt x="1394" y="928"/>
                      <a:pt x="1414" y="943"/>
                    </a:cubicBezTo>
                    <a:cubicBezTo>
                      <a:pt x="1313" y="939"/>
                      <a:pt x="717" y="917"/>
                      <a:pt x="711" y="1079"/>
                    </a:cubicBezTo>
                    <a:cubicBezTo>
                      <a:pt x="705" y="1253"/>
                      <a:pt x="1252" y="1074"/>
                      <a:pt x="1422" y="949"/>
                    </a:cubicBezTo>
                    <a:cubicBezTo>
                      <a:pt x="1501" y="1011"/>
                      <a:pt x="1576" y="1076"/>
                      <a:pt x="1649" y="1144"/>
                    </a:cubicBezTo>
                    <a:cubicBezTo>
                      <a:pt x="1667" y="1162"/>
                      <a:pt x="1686" y="1180"/>
                      <a:pt x="1704" y="1198"/>
                    </a:cubicBezTo>
                    <a:cubicBezTo>
                      <a:pt x="1632" y="1184"/>
                      <a:pt x="1012" y="1067"/>
                      <a:pt x="981" y="1231"/>
                    </a:cubicBezTo>
                    <a:cubicBezTo>
                      <a:pt x="948" y="1404"/>
                      <a:pt x="1525" y="1301"/>
                      <a:pt x="1707" y="1201"/>
                    </a:cubicBezTo>
                    <a:cubicBezTo>
                      <a:pt x="1751" y="1245"/>
                      <a:pt x="1793" y="1289"/>
                      <a:pt x="1833" y="1336"/>
                    </a:cubicBezTo>
                    <a:cubicBezTo>
                      <a:pt x="1850" y="1355"/>
                      <a:pt x="1867" y="1374"/>
                      <a:pt x="1883" y="1394"/>
                    </a:cubicBezTo>
                    <a:cubicBezTo>
                      <a:pt x="1890" y="1403"/>
                      <a:pt x="1896" y="1413"/>
                      <a:pt x="1904" y="1422"/>
                    </a:cubicBezTo>
                    <a:cubicBezTo>
                      <a:pt x="1904" y="1422"/>
                      <a:pt x="1905" y="1422"/>
                      <a:pt x="1905" y="1423"/>
                    </a:cubicBezTo>
                    <a:cubicBezTo>
                      <a:pt x="1909" y="1428"/>
                      <a:pt x="1918" y="1423"/>
                      <a:pt x="1914" y="1417"/>
                    </a:cubicBezTo>
                    <a:cubicBezTo>
                      <a:pt x="1896" y="1392"/>
                      <a:pt x="1876" y="1369"/>
                      <a:pt x="1856" y="1346"/>
                    </a:cubicBezTo>
                    <a:cubicBezTo>
                      <a:pt x="1811" y="1293"/>
                      <a:pt x="1763" y="1242"/>
                      <a:pt x="1713" y="1192"/>
                    </a:cubicBezTo>
                    <a:cubicBezTo>
                      <a:pt x="1781" y="996"/>
                      <a:pt x="1785" y="430"/>
                      <a:pt x="1617" y="491"/>
                    </a:cubicBezTo>
                    <a:cubicBezTo>
                      <a:pt x="1463" y="546"/>
                      <a:pt x="1665" y="1084"/>
                      <a:pt x="1704" y="1184"/>
                    </a:cubicBezTo>
                    <a:cubicBezTo>
                      <a:pt x="1698" y="1177"/>
                      <a:pt x="1691" y="1170"/>
                      <a:pt x="1684" y="1164"/>
                    </a:cubicBezTo>
                    <a:cubicBezTo>
                      <a:pt x="1603" y="1085"/>
                      <a:pt x="1518" y="1011"/>
                      <a:pt x="1429" y="942"/>
                    </a:cubicBezTo>
                    <a:cubicBezTo>
                      <a:pt x="1470" y="743"/>
                      <a:pt x="1390" y="171"/>
                      <a:pt x="1231" y="256"/>
                    </a:cubicBezTo>
                    <a:cubicBezTo>
                      <a:pt x="1081" y="336"/>
                      <a:pt x="1391" y="880"/>
                      <a:pt x="1426" y="939"/>
                    </a:cubicBezTo>
                    <a:cubicBezTo>
                      <a:pt x="1417" y="932"/>
                      <a:pt x="1408" y="925"/>
                      <a:pt x="1399" y="918"/>
                    </a:cubicBezTo>
                    <a:cubicBezTo>
                      <a:pt x="1315" y="854"/>
                      <a:pt x="1229" y="794"/>
                      <a:pt x="1140" y="738"/>
                    </a:cubicBezTo>
                    <a:cubicBezTo>
                      <a:pt x="1159" y="556"/>
                      <a:pt x="1041" y="58"/>
                      <a:pt x="908" y="145"/>
                    </a:cubicBezTo>
                    <a:cubicBezTo>
                      <a:pt x="783" y="226"/>
                      <a:pt x="1088" y="670"/>
                      <a:pt x="1134" y="734"/>
                    </a:cubicBezTo>
                    <a:cubicBezTo>
                      <a:pt x="1090" y="707"/>
                      <a:pt x="1046" y="681"/>
                      <a:pt x="1002" y="656"/>
                    </a:cubicBezTo>
                    <a:cubicBezTo>
                      <a:pt x="956" y="631"/>
                      <a:pt x="910" y="606"/>
                      <a:pt x="863" y="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4"/>
              <p:cNvSpPr/>
              <p:nvPr/>
            </p:nvSpPr>
            <p:spPr>
              <a:xfrm>
                <a:off x="5917022" y="2445725"/>
                <a:ext cx="888518" cy="1244329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850" extrusionOk="0">
                    <a:moveTo>
                      <a:pt x="980" y="807"/>
                    </a:moveTo>
                    <a:cubicBezTo>
                      <a:pt x="974" y="798"/>
                      <a:pt x="967" y="789"/>
                      <a:pt x="960" y="780"/>
                    </a:cubicBezTo>
                    <a:cubicBezTo>
                      <a:pt x="912" y="716"/>
                      <a:pt x="859" y="656"/>
                      <a:pt x="802" y="601"/>
                    </a:cubicBezTo>
                    <a:cubicBezTo>
                      <a:pt x="831" y="312"/>
                      <a:pt x="557" y="0"/>
                      <a:pt x="557" y="0"/>
                    </a:cubicBezTo>
                    <a:cubicBezTo>
                      <a:pt x="579" y="299"/>
                      <a:pt x="687" y="474"/>
                      <a:pt x="752" y="554"/>
                    </a:cubicBezTo>
                    <a:cubicBezTo>
                      <a:pt x="731" y="535"/>
                      <a:pt x="709" y="517"/>
                      <a:pt x="687" y="499"/>
                    </a:cubicBezTo>
                    <a:cubicBezTo>
                      <a:pt x="652" y="472"/>
                      <a:pt x="616" y="446"/>
                      <a:pt x="579" y="421"/>
                    </a:cubicBezTo>
                    <a:cubicBezTo>
                      <a:pt x="403" y="194"/>
                      <a:pt x="0" y="135"/>
                      <a:pt x="0" y="135"/>
                    </a:cubicBezTo>
                    <a:cubicBezTo>
                      <a:pt x="266" y="395"/>
                      <a:pt x="504" y="431"/>
                      <a:pt x="572" y="436"/>
                    </a:cubicBezTo>
                    <a:cubicBezTo>
                      <a:pt x="596" y="452"/>
                      <a:pt x="619" y="468"/>
                      <a:pt x="642" y="485"/>
                    </a:cubicBezTo>
                    <a:cubicBezTo>
                      <a:pt x="679" y="513"/>
                      <a:pt x="715" y="542"/>
                      <a:pt x="749" y="573"/>
                    </a:cubicBezTo>
                    <a:cubicBezTo>
                      <a:pt x="502" y="441"/>
                      <a:pt x="131" y="516"/>
                      <a:pt x="131" y="516"/>
                    </a:cubicBezTo>
                    <a:cubicBezTo>
                      <a:pt x="487" y="676"/>
                      <a:pt x="728" y="619"/>
                      <a:pt x="781" y="603"/>
                    </a:cubicBezTo>
                    <a:cubicBezTo>
                      <a:pt x="828" y="648"/>
                      <a:pt x="873" y="696"/>
                      <a:pt x="914" y="747"/>
                    </a:cubicBezTo>
                    <a:cubicBezTo>
                      <a:pt x="944" y="785"/>
                      <a:pt x="973" y="824"/>
                      <a:pt x="1000" y="864"/>
                    </a:cubicBezTo>
                    <a:cubicBezTo>
                      <a:pt x="794" y="666"/>
                      <a:pt x="396" y="655"/>
                      <a:pt x="396" y="655"/>
                    </a:cubicBezTo>
                    <a:cubicBezTo>
                      <a:pt x="717" y="900"/>
                      <a:pt x="972" y="889"/>
                      <a:pt x="1014" y="886"/>
                    </a:cubicBezTo>
                    <a:cubicBezTo>
                      <a:pt x="1070" y="972"/>
                      <a:pt x="1117" y="1064"/>
                      <a:pt x="1155" y="1159"/>
                    </a:cubicBezTo>
                    <a:cubicBezTo>
                      <a:pt x="1161" y="1174"/>
                      <a:pt x="1167" y="1190"/>
                      <a:pt x="1172" y="1205"/>
                    </a:cubicBezTo>
                    <a:cubicBezTo>
                      <a:pt x="1019" y="980"/>
                      <a:pt x="672" y="873"/>
                      <a:pt x="672" y="873"/>
                    </a:cubicBezTo>
                    <a:cubicBezTo>
                      <a:pt x="897" y="1177"/>
                      <a:pt x="1132" y="1246"/>
                      <a:pt x="1191" y="1259"/>
                    </a:cubicBezTo>
                    <a:cubicBezTo>
                      <a:pt x="1244" y="1419"/>
                      <a:pt x="1275" y="1586"/>
                      <a:pt x="1287" y="1754"/>
                    </a:cubicBezTo>
                    <a:cubicBezTo>
                      <a:pt x="1289" y="1784"/>
                      <a:pt x="1290" y="1814"/>
                      <a:pt x="1291" y="1843"/>
                    </a:cubicBezTo>
                    <a:cubicBezTo>
                      <a:pt x="1292" y="1854"/>
                      <a:pt x="1308" y="1851"/>
                      <a:pt x="1308" y="1841"/>
                    </a:cubicBezTo>
                    <a:cubicBezTo>
                      <a:pt x="1301" y="1648"/>
                      <a:pt x="1271" y="1455"/>
                      <a:pt x="1212" y="1271"/>
                    </a:cubicBezTo>
                    <a:cubicBezTo>
                      <a:pt x="1384" y="1033"/>
                      <a:pt x="1302" y="629"/>
                      <a:pt x="1302" y="629"/>
                    </a:cubicBezTo>
                    <a:cubicBezTo>
                      <a:pt x="1159" y="925"/>
                      <a:pt x="1179" y="1140"/>
                      <a:pt x="1198" y="1229"/>
                    </a:cubicBezTo>
                    <a:cubicBezTo>
                      <a:pt x="1197" y="1225"/>
                      <a:pt x="1196" y="1221"/>
                      <a:pt x="1194" y="1217"/>
                    </a:cubicBezTo>
                    <a:cubicBezTo>
                      <a:pt x="1153" y="1100"/>
                      <a:pt x="1098" y="987"/>
                      <a:pt x="1031" y="882"/>
                    </a:cubicBezTo>
                    <a:cubicBezTo>
                      <a:pt x="1122" y="609"/>
                      <a:pt x="932" y="249"/>
                      <a:pt x="932" y="249"/>
                    </a:cubicBezTo>
                    <a:cubicBezTo>
                      <a:pt x="887" y="521"/>
                      <a:pt x="937" y="707"/>
                      <a:pt x="980" y="808"/>
                    </a:cubicBezTo>
                    <a:lnTo>
                      <a:pt x="980" y="8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" name="Google Shape;702;p44"/>
            <p:cNvGrpSpPr/>
            <p:nvPr/>
          </p:nvGrpSpPr>
          <p:grpSpPr>
            <a:xfrm rot="-332746">
              <a:off x="1900921" y="1977611"/>
              <a:ext cx="161280" cy="419696"/>
              <a:chOff x="3564619" y="1173153"/>
              <a:chExt cx="143917" cy="374513"/>
            </a:xfrm>
          </p:grpSpPr>
          <p:sp>
            <p:nvSpPr>
              <p:cNvPr id="703" name="Google Shape;703;p44"/>
              <p:cNvSpPr/>
              <p:nvPr/>
            </p:nvSpPr>
            <p:spPr>
              <a:xfrm rot="403685">
                <a:off x="3568109" y="118908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 rot="403685">
                <a:off x="3639544" y="1483659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5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5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4"/>
              <p:cNvSpPr/>
              <p:nvPr/>
            </p:nvSpPr>
            <p:spPr>
              <a:xfrm rot="403685">
                <a:off x="3656516" y="1175695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4" y="189"/>
                      <a:pt x="148" y="253"/>
                      <a:pt x="104" y="260"/>
                    </a:cubicBezTo>
                    <a:cubicBezTo>
                      <a:pt x="60" y="267"/>
                      <a:pt x="14" y="215"/>
                      <a:pt x="2" y="144"/>
                    </a:cubicBezTo>
                    <a:cubicBezTo>
                      <a:pt x="-9" y="72"/>
                      <a:pt x="17" y="8"/>
                      <a:pt x="61" y="1"/>
                    </a:cubicBezTo>
                    <a:cubicBezTo>
                      <a:pt x="106" y="-6"/>
                      <a:pt x="151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4"/>
              <p:cNvSpPr/>
              <p:nvPr/>
            </p:nvSpPr>
            <p:spPr>
              <a:xfrm rot="403685">
                <a:off x="3573474" y="1309421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5" y="188"/>
                      <a:pt x="148" y="252"/>
                      <a:pt x="104" y="259"/>
                    </a:cubicBezTo>
                    <a:cubicBezTo>
                      <a:pt x="60" y="266"/>
                      <a:pt x="15" y="215"/>
                      <a:pt x="3" y="143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4"/>
              <p:cNvSpPr/>
              <p:nvPr/>
            </p:nvSpPr>
            <p:spPr>
              <a:xfrm rot="403685">
                <a:off x="3634166" y="1382569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8"/>
                    </a:moveTo>
                    <a:cubicBezTo>
                      <a:pt x="102" y="109"/>
                      <a:pt x="86" y="147"/>
                      <a:pt x="60" y="151"/>
                    </a:cubicBezTo>
                    <a:cubicBezTo>
                      <a:pt x="35" y="155"/>
                      <a:pt x="8" y="125"/>
                      <a:pt x="1" y="83"/>
                    </a:cubicBezTo>
                    <a:cubicBezTo>
                      <a:pt x="-5" y="41"/>
                      <a:pt x="10" y="4"/>
                      <a:pt x="36" y="0"/>
                    </a:cubicBezTo>
                    <a:cubicBezTo>
                      <a:pt x="61" y="-4"/>
                      <a:pt x="88" y="26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 rot="403685">
                <a:off x="3672822" y="1335211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5" y="67"/>
                    </a:moveTo>
                    <a:cubicBezTo>
                      <a:pt x="101" y="109"/>
                      <a:pt x="86" y="146"/>
                      <a:pt x="60" y="150"/>
                    </a:cubicBezTo>
                    <a:cubicBezTo>
                      <a:pt x="35" y="154"/>
                      <a:pt x="8" y="124"/>
                      <a:pt x="1" y="82"/>
                    </a:cubicBezTo>
                    <a:cubicBezTo>
                      <a:pt x="-6" y="41"/>
                      <a:pt x="11" y="5"/>
                      <a:pt x="36" y="1"/>
                    </a:cubicBezTo>
                    <a:cubicBezTo>
                      <a:pt x="62" y="-4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p44"/>
            <p:cNvGrpSpPr/>
            <p:nvPr/>
          </p:nvGrpSpPr>
          <p:grpSpPr>
            <a:xfrm>
              <a:off x="1283370" y="999959"/>
              <a:ext cx="2613577" cy="3514077"/>
              <a:chOff x="2531833" y="251899"/>
              <a:chExt cx="2332093" cy="3135609"/>
            </a:xfrm>
          </p:grpSpPr>
          <p:sp>
            <p:nvSpPr>
              <p:cNvPr id="710" name="Google Shape;710;p44"/>
              <p:cNvSpPr/>
              <p:nvPr/>
            </p:nvSpPr>
            <p:spPr>
              <a:xfrm rot="403685">
                <a:off x="3245090" y="631598"/>
                <a:ext cx="1595794" cy="487207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692" extrusionOk="0">
                    <a:moveTo>
                      <a:pt x="1342" y="83"/>
                    </a:moveTo>
                    <a:lnTo>
                      <a:pt x="0" y="1692"/>
                    </a:lnTo>
                    <a:lnTo>
                      <a:pt x="4200" y="1609"/>
                    </a:lnTo>
                    <a:lnTo>
                      <a:pt x="5542" y="0"/>
                    </a:lnTo>
                    <a:lnTo>
                      <a:pt x="1342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 rot="403685">
                <a:off x="3606818" y="652861"/>
                <a:ext cx="1236726" cy="420692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1461" extrusionOk="0">
                    <a:moveTo>
                      <a:pt x="95" y="83"/>
                    </a:moveTo>
                    <a:lnTo>
                      <a:pt x="0" y="1461"/>
                    </a:lnTo>
                    <a:lnTo>
                      <a:pt x="3124" y="1396"/>
                    </a:lnTo>
                    <a:lnTo>
                      <a:pt x="4295" y="0"/>
                    </a:lnTo>
                    <a:lnTo>
                      <a:pt x="95" y="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 rot="403685">
                <a:off x="3247854" y="584572"/>
                <a:ext cx="386423" cy="463308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609" extrusionOk="0">
                    <a:moveTo>
                      <a:pt x="1247" y="1378"/>
                    </a:moveTo>
                    <a:lnTo>
                      <a:pt x="0" y="1609"/>
                    </a:lnTo>
                    <a:lnTo>
                      <a:pt x="1342" y="0"/>
                    </a:lnTo>
                    <a:lnTo>
                      <a:pt x="1247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 rot="403685">
                <a:off x="4449384" y="702389"/>
                <a:ext cx="388726" cy="463596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610" extrusionOk="0">
                    <a:moveTo>
                      <a:pt x="0" y="1610"/>
                    </a:moveTo>
                    <a:lnTo>
                      <a:pt x="1340" y="1563"/>
                    </a:lnTo>
                    <a:lnTo>
                      <a:pt x="1350" y="0"/>
                    </a:lnTo>
                    <a:lnTo>
                      <a:pt x="0" y="16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 rot="403685">
                <a:off x="4421004" y="1150615"/>
                <a:ext cx="385847" cy="48087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67" extrusionOk="0">
                    <a:moveTo>
                      <a:pt x="1340" y="0"/>
                    </a:moveTo>
                    <a:lnTo>
                      <a:pt x="20" y="167"/>
                    </a:lnTo>
                    <a:lnTo>
                      <a:pt x="0" y="47"/>
                    </a:lnTo>
                    <a:lnTo>
                      <a:pt x="13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 rot="403685">
                <a:off x="2822713" y="1047517"/>
                <a:ext cx="1567575" cy="660264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2293" extrusionOk="0">
                    <a:moveTo>
                      <a:pt x="1245" y="83"/>
                    </a:moveTo>
                    <a:lnTo>
                      <a:pt x="0" y="2293"/>
                    </a:lnTo>
                    <a:lnTo>
                      <a:pt x="4201" y="2216"/>
                    </a:lnTo>
                    <a:lnTo>
                      <a:pt x="5444" y="0"/>
                    </a:lnTo>
                    <a:lnTo>
                      <a:pt x="1245" y="8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 rot="403685">
                <a:off x="2657950" y="1010261"/>
                <a:ext cx="767087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7634" extrusionOk="0">
                    <a:moveTo>
                      <a:pt x="0" y="610"/>
                    </a:moveTo>
                    <a:lnTo>
                      <a:pt x="1506" y="0"/>
                    </a:lnTo>
                    <a:lnTo>
                      <a:pt x="2664" y="7103"/>
                    </a:lnTo>
                    <a:lnTo>
                      <a:pt x="1146" y="7634"/>
                    </a:lnTo>
                    <a:lnTo>
                      <a:pt x="0" y="6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 rot="403685">
                <a:off x="3180409" y="1068543"/>
                <a:ext cx="1209083" cy="652777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2267" extrusionOk="0">
                    <a:moveTo>
                      <a:pt x="0" y="83"/>
                    </a:moveTo>
                    <a:lnTo>
                      <a:pt x="329" y="2267"/>
                    </a:lnTo>
                    <a:lnTo>
                      <a:pt x="2956" y="2216"/>
                    </a:lnTo>
                    <a:lnTo>
                      <a:pt x="4199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 rot="403685">
                <a:off x="3254673" y="1020524"/>
                <a:ext cx="560918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2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7"/>
                      <a:pt x="1341" y="7226"/>
                      <a:pt x="1562" y="7190"/>
                    </a:cubicBezTo>
                    <a:cubicBezTo>
                      <a:pt x="1783" y="7154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 rot="403685">
                <a:off x="3347543" y="1010935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5"/>
                    </a:moveTo>
                    <a:cubicBezTo>
                      <a:pt x="266" y="1763"/>
                      <a:pt x="452" y="1772"/>
                      <a:pt x="673" y="1736"/>
                    </a:cubicBezTo>
                    <a:cubicBezTo>
                      <a:pt x="894" y="1700"/>
                      <a:pt x="1066" y="1633"/>
                      <a:pt x="1059" y="1585"/>
                    </a:cubicBezTo>
                    <a:lnTo>
                      <a:pt x="800" y="0"/>
                    </a:lnTo>
                    <a:lnTo>
                      <a:pt x="0" y="131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 rot="403685">
                <a:off x="3395713" y="1522757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4" y="151"/>
                    </a:moveTo>
                    <a:cubicBezTo>
                      <a:pt x="193" y="187"/>
                      <a:pt x="8" y="178"/>
                      <a:pt x="0" y="130"/>
                    </a:cubicBezTo>
                    <a:lnTo>
                      <a:pt x="16" y="226"/>
                    </a:lnTo>
                    <a:cubicBezTo>
                      <a:pt x="23" y="274"/>
                      <a:pt x="209" y="283"/>
                      <a:pt x="430" y="247"/>
                    </a:cubicBezTo>
                    <a:cubicBezTo>
                      <a:pt x="651" y="211"/>
                      <a:pt x="824" y="143"/>
                      <a:pt x="816" y="96"/>
                    </a:cubicBezTo>
                    <a:lnTo>
                      <a:pt x="800" y="0"/>
                    </a:lnTo>
                    <a:cubicBezTo>
                      <a:pt x="808" y="47"/>
                      <a:pt x="635" y="115"/>
                      <a:pt x="414" y="151"/>
                    </a:cubicBezTo>
                    <a:close/>
                  </a:path>
                </a:pathLst>
              </a:custGeom>
              <a:solidFill>
                <a:srgbClr val="D9975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 rot="403685">
                <a:off x="3375242" y="996086"/>
                <a:ext cx="230356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5" extrusionOk="0">
                    <a:moveTo>
                      <a:pt x="800" y="42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0"/>
                      <a:pt x="0" y="173"/>
                    </a:cubicBezTo>
                    <a:cubicBezTo>
                      <a:pt x="-8" y="125"/>
                      <a:pt x="165" y="57"/>
                      <a:pt x="386" y="22"/>
                    </a:cubicBezTo>
                    <a:cubicBezTo>
                      <a:pt x="607" y="-14"/>
                      <a:pt x="792" y="-5"/>
                      <a:pt x="800" y="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 rot="403685">
                <a:off x="2917008" y="1066240"/>
                <a:ext cx="561206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7212" extrusionOk="0">
                    <a:moveTo>
                      <a:pt x="801" y="0"/>
                    </a:moveTo>
                    <a:lnTo>
                      <a:pt x="1949" y="7038"/>
                    </a:lnTo>
                    <a:cubicBezTo>
                      <a:pt x="1956" y="7086"/>
                      <a:pt x="1783" y="7155"/>
                      <a:pt x="1562" y="7190"/>
                    </a:cubicBezTo>
                    <a:cubicBezTo>
                      <a:pt x="1342" y="7226"/>
                      <a:pt x="1156" y="7216"/>
                      <a:pt x="1148" y="7169"/>
                    </a:cubicBezTo>
                    <a:lnTo>
                      <a:pt x="0" y="131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 rot="403685">
                <a:off x="3009879" y="1056635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1059" y="1584"/>
                    </a:moveTo>
                    <a:cubicBezTo>
                      <a:pt x="1067" y="1632"/>
                      <a:pt x="894" y="1700"/>
                      <a:pt x="673" y="1736"/>
                    </a:cubicBezTo>
                    <a:cubicBezTo>
                      <a:pt x="452" y="1772"/>
                      <a:pt x="267" y="1762"/>
                      <a:pt x="259" y="1715"/>
                    </a:cubicBezTo>
                    <a:lnTo>
                      <a:pt x="0" y="130"/>
                    </a:lnTo>
                    <a:lnTo>
                      <a:pt x="801" y="0"/>
                    </a:lnTo>
                    <a:lnTo>
                      <a:pt x="1059" y="15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 rot="403685">
                <a:off x="3058049" y="1568457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4" y="151"/>
                    </a:moveTo>
                    <a:cubicBezTo>
                      <a:pt x="635" y="115"/>
                      <a:pt x="808" y="47"/>
                      <a:pt x="800" y="0"/>
                    </a:cubicBezTo>
                    <a:lnTo>
                      <a:pt x="816" y="96"/>
                    </a:lnTo>
                    <a:cubicBezTo>
                      <a:pt x="824" y="143"/>
                      <a:pt x="651" y="211"/>
                      <a:pt x="430" y="247"/>
                    </a:cubicBezTo>
                    <a:cubicBezTo>
                      <a:pt x="209" y="283"/>
                      <a:pt x="24" y="274"/>
                      <a:pt x="16" y="226"/>
                    </a:cubicBezTo>
                    <a:lnTo>
                      <a:pt x="0" y="130"/>
                    </a:lnTo>
                    <a:cubicBezTo>
                      <a:pt x="8" y="178"/>
                      <a:pt x="193" y="187"/>
                      <a:pt x="414" y="151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 rot="403685">
                <a:off x="3037593" y="1041515"/>
                <a:ext cx="230644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16" extrusionOk="0">
                    <a:moveTo>
                      <a:pt x="0" y="174"/>
                    </a:moveTo>
                    <a:cubicBezTo>
                      <a:pt x="8" y="221"/>
                      <a:pt x="195" y="230"/>
                      <a:pt x="415" y="194"/>
                    </a:cubicBezTo>
                    <a:cubicBezTo>
                      <a:pt x="636" y="158"/>
                      <a:pt x="809" y="90"/>
                      <a:pt x="801" y="43"/>
                    </a:cubicBezTo>
                    <a:cubicBezTo>
                      <a:pt x="794" y="-5"/>
                      <a:pt x="607" y="-14"/>
                      <a:pt x="386" y="22"/>
                    </a:cubicBezTo>
                    <a:cubicBezTo>
                      <a:pt x="166" y="58"/>
                      <a:pt x="-7" y="126"/>
                      <a:pt x="0" y="17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 rot="403685">
                <a:off x="3038760" y="289905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 rot="403685">
                <a:off x="3131614" y="280315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6"/>
                    </a:moveTo>
                    <a:cubicBezTo>
                      <a:pt x="266" y="1763"/>
                      <a:pt x="452" y="1773"/>
                      <a:pt x="673" y="1737"/>
                    </a:cubicBezTo>
                    <a:cubicBezTo>
                      <a:pt x="894" y="1701"/>
                      <a:pt x="1066" y="1633"/>
                      <a:pt x="1059" y="1585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 rot="403685">
                <a:off x="3184040" y="367284"/>
                <a:ext cx="39161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5" extrusionOk="0">
                    <a:moveTo>
                      <a:pt x="134" y="97"/>
                    </a:moveTo>
                    <a:cubicBezTo>
                      <a:pt x="143" y="156"/>
                      <a:pt x="122" y="209"/>
                      <a:pt x="85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4" y="7"/>
                      <a:pt x="50" y="1"/>
                    </a:cubicBezTo>
                    <a:cubicBezTo>
                      <a:pt x="87" y="-5"/>
                      <a:pt x="124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 rot="403685">
                <a:off x="3326899" y="449102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 rot="403685">
                <a:off x="3202452" y="602009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6"/>
                      <a:pt x="51" y="1"/>
                    </a:cubicBezTo>
                    <a:cubicBezTo>
                      <a:pt x="88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 rot="403685">
                <a:off x="3267292" y="681565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3" y="209"/>
                      <a:pt x="86" y="215"/>
                    </a:cubicBezTo>
                    <a:cubicBezTo>
                      <a:pt x="50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 rot="403685">
                <a:off x="3272160" y="353879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9" y="253"/>
                      <a:pt x="104" y="260"/>
                    </a:cubicBezTo>
                    <a:cubicBezTo>
                      <a:pt x="60" y="267"/>
                      <a:pt x="15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 rot="403685">
                <a:off x="3189404" y="487639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8" y="253"/>
                      <a:pt x="104" y="260"/>
                    </a:cubicBezTo>
                    <a:cubicBezTo>
                      <a:pt x="60" y="268"/>
                      <a:pt x="14" y="215"/>
                      <a:pt x="3" y="144"/>
                    </a:cubicBezTo>
                    <a:cubicBezTo>
                      <a:pt x="-9" y="73"/>
                      <a:pt x="18" y="8"/>
                      <a:pt x="62" y="1"/>
                    </a:cubicBezTo>
                    <a:cubicBezTo>
                      <a:pt x="106" y="-7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 rot="403685">
                <a:off x="3335414" y="555025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4" y="189"/>
                      <a:pt x="148" y="252"/>
                      <a:pt x="104" y="260"/>
                    </a:cubicBezTo>
                    <a:cubicBezTo>
                      <a:pt x="60" y="267"/>
                      <a:pt x="14" y="215"/>
                      <a:pt x="3" y="144"/>
                    </a:cubicBezTo>
                    <a:cubicBezTo>
                      <a:pt x="-9" y="72"/>
                      <a:pt x="17" y="9"/>
                      <a:pt x="62" y="1"/>
                    </a:cubicBezTo>
                    <a:cubicBezTo>
                      <a:pt x="106" y="-6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 rot="403685">
                <a:off x="3235789" y="431505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5"/>
                      <a:pt x="8" y="124"/>
                      <a:pt x="1" y="83"/>
                    </a:cubicBezTo>
                    <a:cubicBezTo>
                      <a:pt x="-6" y="41"/>
                      <a:pt x="9" y="5"/>
                      <a:pt x="35" y="1"/>
                    </a:cubicBezTo>
                    <a:cubicBezTo>
                      <a:pt x="61" y="-4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 rot="403685">
                <a:off x="3250097" y="560770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1"/>
                      <a:pt x="86" y="148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10" y="6"/>
                      <a:pt x="35" y="1"/>
                    </a:cubicBezTo>
                    <a:cubicBezTo>
                      <a:pt x="61" y="-3"/>
                      <a:pt x="88" y="28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 rot="403685">
                <a:off x="3353780" y="687256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8"/>
                    </a:moveTo>
                    <a:cubicBezTo>
                      <a:pt x="102" y="110"/>
                      <a:pt x="86" y="147"/>
                      <a:pt x="60" y="151"/>
                    </a:cubicBezTo>
                    <a:cubicBezTo>
                      <a:pt x="35" y="155"/>
                      <a:pt x="8" y="124"/>
                      <a:pt x="1" y="83"/>
                    </a:cubicBezTo>
                    <a:cubicBezTo>
                      <a:pt x="-6" y="41"/>
                      <a:pt x="10" y="5"/>
                      <a:pt x="36" y="1"/>
                    </a:cubicBezTo>
                    <a:cubicBezTo>
                      <a:pt x="61" y="-4"/>
                      <a:pt x="88" y="27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 rot="403685">
                <a:off x="3346679" y="378786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8"/>
                    </a:moveTo>
                    <a:cubicBezTo>
                      <a:pt x="102" y="110"/>
                      <a:pt x="86" y="147"/>
                      <a:pt x="60" y="151"/>
                    </a:cubicBezTo>
                    <a:cubicBezTo>
                      <a:pt x="35" y="155"/>
                      <a:pt x="8" y="124"/>
                      <a:pt x="1" y="83"/>
                    </a:cubicBezTo>
                    <a:cubicBezTo>
                      <a:pt x="-6" y="41"/>
                      <a:pt x="10" y="5"/>
                      <a:pt x="36" y="1"/>
                    </a:cubicBezTo>
                    <a:cubicBezTo>
                      <a:pt x="61" y="-4"/>
                      <a:pt x="88" y="27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 rot="403685">
                <a:off x="3288736" y="513428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0"/>
                      <a:pt x="85" y="147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10" y="5"/>
                      <a:pt x="35" y="1"/>
                    </a:cubicBezTo>
                    <a:cubicBezTo>
                      <a:pt x="61" y="-3"/>
                      <a:pt x="87" y="27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 rot="403685">
                <a:off x="3208418" y="702854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6" y="42"/>
                      <a:pt x="9" y="5"/>
                      <a:pt x="35" y="1"/>
                    </a:cubicBezTo>
                    <a:cubicBezTo>
                      <a:pt x="61" y="-3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 rot="403685">
                <a:off x="3159328" y="265196"/>
                <a:ext cx="230644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16" extrusionOk="0">
                    <a:moveTo>
                      <a:pt x="800" y="43"/>
                    </a:moveTo>
                    <a:cubicBezTo>
                      <a:pt x="808" y="91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4"/>
                    </a:cubicBezTo>
                    <a:cubicBezTo>
                      <a:pt x="-8" y="126"/>
                      <a:pt x="165" y="58"/>
                      <a:pt x="386" y="22"/>
                    </a:cubicBezTo>
                    <a:cubicBezTo>
                      <a:pt x="607" y="-14"/>
                      <a:pt x="792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 rot="403685">
                <a:off x="3594649" y="955380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5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 rot="403685">
                <a:off x="3687503" y="945773"/>
                <a:ext cx="304646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758" extrusionOk="0">
                    <a:moveTo>
                      <a:pt x="258" y="1715"/>
                    </a:moveTo>
                    <a:cubicBezTo>
                      <a:pt x="266" y="1762"/>
                      <a:pt x="452" y="1771"/>
                      <a:pt x="672" y="1735"/>
                    </a:cubicBezTo>
                    <a:cubicBezTo>
                      <a:pt x="893" y="1699"/>
                      <a:pt x="1066" y="1632"/>
                      <a:pt x="1058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8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 rot="403685">
                <a:off x="3735690" y="1457308"/>
                <a:ext cx="234676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70" extrusionOk="0">
                    <a:moveTo>
                      <a:pt x="414" y="152"/>
                    </a:moveTo>
                    <a:cubicBezTo>
                      <a:pt x="193" y="188"/>
                      <a:pt x="7" y="178"/>
                      <a:pt x="0" y="131"/>
                    </a:cubicBezTo>
                    <a:lnTo>
                      <a:pt x="15" y="227"/>
                    </a:lnTo>
                    <a:cubicBezTo>
                      <a:pt x="23" y="274"/>
                      <a:pt x="209" y="284"/>
                      <a:pt x="429" y="248"/>
                    </a:cubicBezTo>
                    <a:cubicBezTo>
                      <a:pt x="650" y="212"/>
                      <a:pt x="823" y="144"/>
                      <a:pt x="815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 rot="403685">
                <a:off x="3715217" y="930654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8" y="125"/>
                      <a:pt x="165" y="58"/>
                      <a:pt x="386" y="22"/>
                    </a:cubicBezTo>
                    <a:cubicBezTo>
                      <a:pt x="607" y="-14"/>
                      <a:pt x="792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 rot="403685">
                <a:off x="3961064" y="1169675"/>
                <a:ext cx="560918" cy="2076679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2" extrusionOk="0">
                    <a:moveTo>
                      <a:pt x="0" y="131"/>
                    </a:moveTo>
                    <a:lnTo>
                      <a:pt x="1148" y="7169"/>
                    </a:lnTo>
                    <a:cubicBezTo>
                      <a:pt x="1156" y="7216"/>
                      <a:pt x="1341" y="7226"/>
                      <a:pt x="1562" y="7190"/>
                    </a:cubicBezTo>
                    <a:cubicBezTo>
                      <a:pt x="1783" y="7154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 rot="403685">
                <a:off x="4053934" y="1160086"/>
                <a:ext cx="304934" cy="506212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8" extrusionOk="0">
                    <a:moveTo>
                      <a:pt x="259" y="1715"/>
                    </a:moveTo>
                    <a:cubicBezTo>
                      <a:pt x="267" y="1763"/>
                      <a:pt x="452" y="1772"/>
                      <a:pt x="673" y="1736"/>
                    </a:cubicBezTo>
                    <a:cubicBezTo>
                      <a:pt x="894" y="1700"/>
                      <a:pt x="1067" y="1632"/>
                      <a:pt x="1059" y="1585"/>
                    </a:cubicBezTo>
                    <a:lnTo>
                      <a:pt x="800" y="0"/>
                    </a:lnTo>
                    <a:lnTo>
                      <a:pt x="0" y="131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 rot="403685">
                <a:off x="4088776" y="1233513"/>
                <a:ext cx="232948" cy="39852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384" extrusionOk="0">
                    <a:moveTo>
                      <a:pt x="0" y="0"/>
                    </a:moveTo>
                    <a:lnTo>
                      <a:pt x="809" y="0"/>
                    </a:lnTo>
                    <a:lnTo>
                      <a:pt x="809" y="1384"/>
                    </a:lnTo>
                    <a:lnTo>
                      <a:pt x="0" y="138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 rot="403685">
                <a:off x="4102104" y="1671908"/>
                <a:ext cx="234964" cy="7745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69" extrusionOk="0">
                    <a:moveTo>
                      <a:pt x="415" y="151"/>
                    </a:moveTo>
                    <a:cubicBezTo>
                      <a:pt x="194" y="187"/>
                      <a:pt x="8" y="178"/>
                      <a:pt x="0" y="130"/>
                    </a:cubicBezTo>
                    <a:lnTo>
                      <a:pt x="16" y="226"/>
                    </a:lnTo>
                    <a:cubicBezTo>
                      <a:pt x="24" y="274"/>
                      <a:pt x="209" y="283"/>
                      <a:pt x="430" y="247"/>
                    </a:cubicBezTo>
                    <a:cubicBezTo>
                      <a:pt x="651" y="211"/>
                      <a:pt x="824" y="143"/>
                      <a:pt x="816" y="96"/>
                    </a:cubicBezTo>
                    <a:lnTo>
                      <a:pt x="801" y="0"/>
                    </a:lnTo>
                    <a:cubicBezTo>
                      <a:pt x="808" y="47"/>
                      <a:pt x="635" y="115"/>
                      <a:pt x="415" y="151"/>
                    </a:cubicBezTo>
                    <a:close/>
                  </a:path>
                </a:pathLst>
              </a:custGeom>
              <a:solidFill>
                <a:srgbClr val="B37C4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 rot="403685">
                <a:off x="4081649" y="1144950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1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4"/>
                    </a:cubicBezTo>
                    <a:cubicBezTo>
                      <a:pt x="-7" y="126"/>
                      <a:pt x="165" y="58"/>
                      <a:pt x="386" y="22"/>
                    </a:cubicBezTo>
                    <a:cubicBezTo>
                      <a:pt x="607" y="-14"/>
                      <a:pt x="793" y="-4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4"/>
              <p:cNvSpPr/>
              <p:nvPr/>
            </p:nvSpPr>
            <p:spPr>
              <a:xfrm rot="403685">
                <a:off x="3422830" y="1111687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5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4"/>
              <p:cNvSpPr/>
              <p:nvPr/>
            </p:nvSpPr>
            <p:spPr>
              <a:xfrm rot="403685">
                <a:off x="3515700" y="1102098"/>
                <a:ext cx="304934" cy="50592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7" extrusionOk="0">
                    <a:moveTo>
                      <a:pt x="259" y="1715"/>
                    </a:moveTo>
                    <a:cubicBezTo>
                      <a:pt x="266" y="1762"/>
                      <a:pt x="452" y="1771"/>
                      <a:pt x="673" y="1735"/>
                    </a:cubicBezTo>
                    <a:cubicBezTo>
                      <a:pt x="894" y="1699"/>
                      <a:pt x="1067" y="1632"/>
                      <a:pt x="1059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4"/>
              <p:cNvSpPr/>
              <p:nvPr/>
            </p:nvSpPr>
            <p:spPr>
              <a:xfrm rot="403685">
                <a:off x="3568109" y="118908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8" y="60"/>
                      <a:pt x="14" y="7"/>
                      <a:pt x="51" y="1"/>
                    </a:cubicBezTo>
                    <a:cubicBezTo>
                      <a:pt x="87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 rot="403685">
                <a:off x="3710969" y="1270884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5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5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4"/>
              <p:cNvSpPr/>
              <p:nvPr/>
            </p:nvSpPr>
            <p:spPr>
              <a:xfrm rot="403685">
                <a:off x="3711316" y="1390273"/>
                <a:ext cx="39449" cy="6162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4" extrusionOk="0">
                    <a:moveTo>
                      <a:pt x="135" y="96"/>
                    </a:moveTo>
                    <a:cubicBezTo>
                      <a:pt x="144" y="155"/>
                      <a:pt x="123" y="208"/>
                      <a:pt x="86" y="213"/>
                    </a:cubicBezTo>
                    <a:cubicBezTo>
                      <a:pt x="50" y="219"/>
                      <a:pt x="12" y="176"/>
                      <a:pt x="2" y="117"/>
                    </a:cubicBezTo>
                    <a:cubicBezTo>
                      <a:pt x="-7" y="58"/>
                      <a:pt x="15" y="6"/>
                      <a:pt x="51" y="0"/>
                    </a:cubicBezTo>
                    <a:cubicBezTo>
                      <a:pt x="88" y="-6"/>
                      <a:pt x="125" y="37"/>
                      <a:pt x="135" y="96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025" rIns="90000" bIns="32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4"/>
              <p:cNvSpPr/>
              <p:nvPr/>
            </p:nvSpPr>
            <p:spPr>
              <a:xfrm rot="403685">
                <a:off x="3656516" y="1175695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7"/>
                    </a:moveTo>
                    <a:cubicBezTo>
                      <a:pt x="174" y="189"/>
                      <a:pt x="148" y="253"/>
                      <a:pt x="104" y="260"/>
                    </a:cubicBezTo>
                    <a:cubicBezTo>
                      <a:pt x="60" y="267"/>
                      <a:pt x="14" y="215"/>
                      <a:pt x="2" y="144"/>
                    </a:cubicBezTo>
                    <a:cubicBezTo>
                      <a:pt x="-9" y="72"/>
                      <a:pt x="17" y="8"/>
                      <a:pt x="61" y="1"/>
                    </a:cubicBezTo>
                    <a:cubicBezTo>
                      <a:pt x="106" y="-6"/>
                      <a:pt x="151" y="46"/>
                      <a:pt x="163" y="11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4"/>
              <p:cNvSpPr/>
              <p:nvPr/>
            </p:nvSpPr>
            <p:spPr>
              <a:xfrm rot="403685">
                <a:off x="3602308" y="137875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6"/>
                    </a:moveTo>
                    <a:cubicBezTo>
                      <a:pt x="175" y="188"/>
                      <a:pt x="148" y="252"/>
                      <a:pt x="104" y="259"/>
                    </a:cubicBezTo>
                    <a:cubicBezTo>
                      <a:pt x="60" y="266"/>
                      <a:pt x="15" y="215"/>
                      <a:pt x="3" y="143"/>
                    </a:cubicBezTo>
                    <a:cubicBezTo>
                      <a:pt x="-9" y="72"/>
                      <a:pt x="18" y="7"/>
                      <a:pt x="62" y="0"/>
                    </a:cubicBezTo>
                    <a:cubicBezTo>
                      <a:pt x="106" y="-7"/>
                      <a:pt x="152" y="45"/>
                      <a:pt x="163" y="116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 rot="403685">
                <a:off x="3619589" y="1252983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9"/>
                    </a:moveTo>
                    <a:cubicBezTo>
                      <a:pt x="102" y="111"/>
                      <a:pt x="86" y="148"/>
                      <a:pt x="61" y="152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0" y="6"/>
                      <a:pt x="36" y="1"/>
                    </a:cubicBezTo>
                    <a:cubicBezTo>
                      <a:pt x="62" y="-3"/>
                      <a:pt x="88" y="28"/>
                      <a:pt x="95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 rot="403685">
                <a:off x="3737867" y="1508751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8"/>
                    </a:moveTo>
                    <a:cubicBezTo>
                      <a:pt x="102" y="109"/>
                      <a:pt x="86" y="146"/>
                      <a:pt x="61" y="151"/>
                    </a:cubicBezTo>
                    <a:cubicBezTo>
                      <a:pt x="35" y="155"/>
                      <a:pt x="9" y="125"/>
                      <a:pt x="2" y="83"/>
                    </a:cubicBezTo>
                    <a:cubicBezTo>
                      <a:pt x="-5" y="42"/>
                      <a:pt x="10" y="4"/>
                      <a:pt x="36" y="0"/>
                    </a:cubicBezTo>
                    <a:cubicBezTo>
                      <a:pt x="62" y="-4"/>
                      <a:pt x="88" y="26"/>
                      <a:pt x="95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 rot="403685">
                <a:off x="3730765" y="1200281"/>
                <a:ext cx="27931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2" extrusionOk="0">
                    <a:moveTo>
                      <a:pt x="95" y="69"/>
                    </a:moveTo>
                    <a:cubicBezTo>
                      <a:pt x="102" y="111"/>
                      <a:pt x="86" y="148"/>
                      <a:pt x="61" y="152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0" y="5"/>
                      <a:pt x="36" y="1"/>
                    </a:cubicBezTo>
                    <a:cubicBezTo>
                      <a:pt x="62" y="-4"/>
                      <a:pt x="88" y="28"/>
                      <a:pt x="95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 rot="403685">
                <a:off x="3672822" y="1335211"/>
                <a:ext cx="27643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1" extrusionOk="0">
                    <a:moveTo>
                      <a:pt x="95" y="67"/>
                    </a:moveTo>
                    <a:cubicBezTo>
                      <a:pt x="101" y="109"/>
                      <a:pt x="86" y="146"/>
                      <a:pt x="60" y="150"/>
                    </a:cubicBezTo>
                    <a:cubicBezTo>
                      <a:pt x="35" y="154"/>
                      <a:pt x="8" y="124"/>
                      <a:pt x="1" y="82"/>
                    </a:cubicBezTo>
                    <a:cubicBezTo>
                      <a:pt x="-6" y="41"/>
                      <a:pt x="11" y="5"/>
                      <a:pt x="36" y="1"/>
                    </a:cubicBezTo>
                    <a:cubicBezTo>
                      <a:pt x="62" y="-4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 rot="403685">
                <a:off x="3592505" y="1524349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8"/>
                    </a:moveTo>
                    <a:cubicBezTo>
                      <a:pt x="101" y="110"/>
                      <a:pt x="86" y="147"/>
                      <a:pt x="60" y="151"/>
                    </a:cubicBezTo>
                    <a:cubicBezTo>
                      <a:pt x="34" y="155"/>
                      <a:pt x="8" y="125"/>
                      <a:pt x="1" y="83"/>
                    </a:cubicBezTo>
                    <a:cubicBezTo>
                      <a:pt x="-6" y="42"/>
                      <a:pt x="10" y="5"/>
                      <a:pt x="35" y="0"/>
                    </a:cubicBezTo>
                    <a:cubicBezTo>
                      <a:pt x="61" y="-4"/>
                      <a:pt x="87" y="27"/>
                      <a:pt x="94" y="6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4"/>
              <p:cNvSpPr/>
              <p:nvPr/>
            </p:nvSpPr>
            <p:spPr>
              <a:xfrm rot="403685">
                <a:off x="3563870" y="1613632"/>
                <a:ext cx="234964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70" extrusionOk="0">
                    <a:moveTo>
                      <a:pt x="414" y="152"/>
                    </a:moveTo>
                    <a:cubicBezTo>
                      <a:pt x="193" y="188"/>
                      <a:pt x="8" y="178"/>
                      <a:pt x="0" y="131"/>
                    </a:cubicBezTo>
                    <a:lnTo>
                      <a:pt x="16" y="227"/>
                    </a:lnTo>
                    <a:cubicBezTo>
                      <a:pt x="23" y="274"/>
                      <a:pt x="209" y="284"/>
                      <a:pt x="430" y="248"/>
                    </a:cubicBezTo>
                    <a:cubicBezTo>
                      <a:pt x="651" y="212"/>
                      <a:pt x="824" y="144"/>
                      <a:pt x="816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E5B5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4"/>
              <p:cNvSpPr/>
              <p:nvPr/>
            </p:nvSpPr>
            <p:spPr>
              <a:xfrm rot="403685">
                <a:off x="3543399" y="1086961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7" y="125"/>
                      <a:pt x="165" y="58"/>
                      <a:pt x="386" y="22"/>
                    </a:cubicBezTo>
                    <a:cubicBezTo>
                      <a:pt x="607" y="-14"/>
                      <a:pt x="793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4"/>
              <p:cNvSpPr/>
              <p:nvPr/>
            </p:nvSpPr>
            <p:spPr>
              <a:xfrm rot="403685">
                <a:off x="3787887" y="1101693"/>
                <a:ext cx="560918" cy="2076391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7211" extrusionOk="0">
                    <a:moveTo>
                      <a:pt x="0" y="130"/>
                    </a:moveTo>
                    <a:lnTo>
                      <a:pt x="1148" y="7168"/>
                    </a:lnTo>
                    <a:cubicBezTo>
                      <a:pt x="1156" y="7216"/>
                      <a:pt x="1341" y="7225"/>
                      <a:pt x="1562" y="7189"/>
                    </a:cubicBezTo>
                    <a:cubicBezTo>
                      <a:pt x="1783" y="7153"/>
                      <a:pt x="1956" y="7086"/>
                      <a:pt x="1948" y="7038"/>
                    </a:cubicBezTo>
                    <a:lnTo>
                      <a:pt x="80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4"/>
              <p:cNvSpPr/>
              <p:nvPr/>
            </p:nvSpPr>
            <p:spPr>
              <a:xfrm rot="403685">
                <a:off x="3880757" y="1092104"/>
                <a:ext cx="304934" cy="505924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757" extrusionOk="0">
                    <a:moveTo>
                      <a:pt x="259" y="1714"/>
                    </a:moveTo>
                    <a:cubicBezTo>
                      <a:pt x="266" y="1762"/>
                      <a:pt x="452" y="1771"/>
                      <a:pt x="673" y="1735"/>
                    </a:cubicBezTo>
                    <a:cubicBezTo>
                      <a:pt x="894" y="1699"/>
                      <a:pt x="1066" y="1632"/>
                      <a:pt x="1059" y="1584"/>
                    </a:cubicBezTo>
                    <a:lnTo>
                      <a:pt x="800" y="0"/>
                    </a:lnTo>
                    <a:lnTo>
                      <a:pt x="0" y="130"/>
                    </a:lnTo>
                    <a:lnTo>
                      <a:pt x="259" y="17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4"/>
              <p:cNvSpPr/>
              <p:nvPr/>
            </p:nvSpPr>
            <p:spPr>
              <a:xfrm rot="403685">
                <a:off x="3933166" y="1179072"/>
                <a:ext cx="39161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5" extrusionOk="0">
                    <a:moveTo>
                      <a:pt x="134" y="97"/>
                    </a:moveTo>
                    <a:cubicBezTo>
                      <a:pt x="143" y="156"/>
                      <a:pt x="122" y="209"/>
                      <a:pt x="85" y="215"/>
                    </a:cubicBezTo>
                    <a:cubicBezTo>
                      <a:pt x="49" y="221"/>
                      <a:pt x="12" y="177"/>
                      <a:pt x="2" y="118"/>
                    </a:cubicBezTo>
                    <a:cubicBezTo>
                      <a:pt x="-7" y="59"/>
                      <a:pt x="14" y="7"/>
                      <a:pt x="50" y="1"/>
                    </a:cubicBezTo>
                    <a:cubicBezTo>
                      <a:pt x="87" y="-5"/>
                      <a:pt x="124" y="38"/>
                      <a:pt x="134" y="97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4"/>
              <p:cNvSpPr/>
              <p:nvPr/>
            </p:nvSpPr>
            <p:spPr>
              <a:xfrm rot="403685">
                <a:off x="4076025" y="1260890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7"/>
                    </a:moveTo>
                    <a:cubicBezTo>
                      <a:pt x="144" y="156"/>
                      <a:pt x="122" y="209"/>
                      <a:pt x="86" y="215"/>
                    </a:cubicBezTo>
                    <a:cubicBezTo>
                      <a:pt x="49" y="221"/>
                      <a:pt x="12" y="178"/>
                      <a:pt x="2" y="119"/>
                    </a:cubicBezTo>
                    <a:cubicBezTo>
                      <a:pt x="-7" y="60"/>
                      <a:pt x="15" y="7"/>
                      <a:pt x="51" y="1"/>
                    </a:cubicBezTo>
                    <a:cubicBezTo>
                      <a:pt x="88" y="-5"/>
                      <a:pt x="125" y="38"/>
                      <a:pt x="134" y="97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4"/>
              <p:cNvSpPr/>
              <p:nvPr/>
            </p:nvSpPr>
            <p:spPr>
              <a:xfrm rot="403685">
                <a:off x="3951578" y="1413797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6"/>
                    </a:moveTo>
                    <a:cubicBezTo>
                      <a:pt x="144" y="155"/>
                      <a:pt x="122" y="208"/>
                      <a:pt x="86" y="214"/>
                    </a:cubicBezTo>
                    <a:cubicBezTo>
                      <a:pt x="49" y="220"/>
                      <a:pt x="12" y="177"/>
                      <a:pt x="2" y="118"/>
                    </a:cubicBezTo>
                    <a:cubicBezTo>
                      <a:pt x="-7" y="59"/>
                      <a:pt x="14" y="6"/>
                      <a:pt x="51" y="0"/>
                    </a:cubicBezTo>
                    <a:cubicBezTo>
                      <a:pt x="87" y="-6"/>
                      <a:pt x="125" y="37"/>
                      <a:pt x="134" y="9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4"/>
              <p:cNvSpPr/>
              <p:nvPr/>
            </p:nvSpPr>
            <p:spPr>
              <a:xfrm rot="403685">
                <a:off x="4016418" y="1493353"/>
                <a:ext cx="39449" cy="6190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5" extrusionOk="0">
                    <a:moveTo>
                      <a:pt x="134" y="96"/>
                    </a:moveTo>
                    <a:cubicBezTo>
                      <a:pt x="144" y="155"/>
                      <a:pt x="122" y="208"/>
                      <a:pt x="86" y="214"/>
                    </a:cubicBezTo>
                    <a:cubicBezTo>
                      <a:pt x="49" y="220"/>
                      <a:pt x="12" y="177"/>
                      <a:pt x="2" y="118"/>
                    </a:cubicBezTo>
                    <a:cubicBezTo>
                      <a:pt x="-7" y="60"/>
                      <a:pt x="15" y="6"/>
                      <a:pt x="51" y="0"/>
                    </a:cubicBezTo>
                    <a:cubicBezTo>
                      <a:pt x="88" y="-6"/>
                      <a:pt x="125" y="37"/>
                      <a:pt x="134" y="9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4"/>
              <p:cNvSpPr/>
              <p:nvPr/>
            </p:nvSpPr>
            <p:spPr>
              <a:xfrm rot="403685">
                <a:off x="4021286" y="116566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9" y="253"/>
                      <a:pt x="104" y="260"/>
                    </a:cubicBezTo>
                    <a:cubicBezTo>
                      <a:pt x="60" y="267"/>
                      <a:pt x="15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2" y="46"/>
                      <a:pt x="163" y="118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4"/>
              <p:cNvSpPr/>
              <p:nvPr/>
            </p:nvSpPr>
            <p:spPr>
              <a:xfrm rot="403685">
                <a:off x="3938530" y="1299427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8"/>
                    </a:moveTo>
                    <a:cubicBezTo>
                      <a:pt x="175" y="189"/>
                      <a:pt x="148" y="252"/>
                      <a:pt x="104" y="259"/>
                    </a:cubicBezTo>
                    <a:cubicBezTo>
                      <a:pt x="60" y="266"/>
                      <a:pt x="14" y="215"/>
                      <a:pt x="3" y="144"/>
                    </a:cubicBezTo>
                    <a:cubicBezTo>
                      <a:pt x="-9" y="72"/>
                      <a:pt x="18" y="9"/>
                      <a:pt x="62" y="1"/>
                    </a:cubicBezTo>
                    <a:cubicBezTo>
                      <a:pt x="106" y="-6"/>
                      <a:pt x="151" y="46"/>
                      <a:pt x="163" y="11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4"/>
              <p:cNvSpPr/>
              <p:nvPr/>
            </p:nvSpPr>
            <p:spPr>
              <a:xfrm rot="403685">
                <a:off x="4084540" y="1366812"/>
                <a:ext cx="47799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60" extrusionOk="0">
                    <a:moveTo>
                      <a:pt x="163" y="116"/>
                    </a:moveTo>
                    <a:cubicBezTo>
                      <a:pt x="175" y="188"/>
                      <a:pt x="148" y="251"/>
                      <a:pt x="104" y="259"/>
                    </a:cubicBezTo>
                    <a:cubicBezTo>
                      <a:pt x="60" y="266"/>
                      <a:pt x="15" y="214"/>
                      <a:pt x="3" y="142"/>
                    </a:cubicBezTo>
                    <a:cubicBezTo>
                      <a:pt x="-8" y="71"/>
                      <a:pt x="18" y="8"/>
                      <a:pt x="62" y="1"/>
                    </a:cubicBezTo>
                    <a:cubicBezTo>
                      <a:pt x="106" y="-6"/>
                      <a:pt x="151" y="46"/>
                      <a:pt x="163" y="116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4"/>
              <p:cNvSpPr/>
              <p:nvPr/>
            </p:nvSpPr>
            <p:spPr>
              <a:xfrm rot="403685">
                <a:off x="3984932" y="1243006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9"/>
                    </a:moveTo>
                    <a:cubicBezTo>
                      <a:pt x="101" y="111"/>
                      <a:pt x="85" y="148"/>
                      <a:pt x="60" y="152"/>
                    </a:cubicBezTo>
                    <a:cubicBezTo>
                      <a:pt x="34" y="156"/>
                      <a:pt x="8" y="125"/>
                      <a:pt x="1" y="84"/>
                    </a:cubicBezTo>
                    <a:cubicBezTo>
                      <a:pt x="-5" y="42"/>
                      <a:pt x="9" y="6"/>
                      <a:pt x="35" y="1"/>
                    </a:cubicBezTo>
                    <a:cubicBezTo>
                      <a:pt x="61" y="-3"/>
                      <a:pt x="87" y="28"/>
                      <a:pt x="94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4"/>
              <p:cNvSpPr/>
              <p:nvPr/>
            </p:nvSpPr>
            <p:spPr>
              <a:xfrm rot="403685">
                <a:off x="3998936" y="1372558"/>
                <a:ext cx="28219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2" extrusionOk="0">
                    <a:moveTo>
                      <a:pt x="96" y="68"/>
                    </a:moveTo>
                    <a:cubicBezTo>
                      <a:pt x="103" y="109"/>
                      <a:pt x="87" y="146"/>
                      <a:pt x="61" y="151"/>
                    </a:cubicBezTo>
                    <a:cubicBezTo>
                      <a:pt x="36" y="155"/>
                      <a:pt x="9" y="125"/>
                      <a:pt x="2" y="83"/>
                    </a:cubicBezTo>
                    <a:cubicBezTo>
                      <a:pt x="-5" y="42"/>
                      <a:pt x="11" y="5"/>
                      <a:pt x="37" y="1"/>
                    </a:cubicBezTo>
                    <a:cubicBezTo>
                      <a:pt x="62" y="-3"/>
                      <a:pt x="89" y="26"/>
                      <a:pt x="96" y="6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4"/>
              <p:cNvSpPr/>
              <p:nvPr/>
            </p:nvSpPr>
            <p:spPr>
              <a:xfrm rot="403685">
                <a:off x="4103210" y="1498774"/>
                <a:ext cx="27643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2" extrusionOk="0">
                    <a:moveTo>
                      <a:pt x="94" y="68"/>
                    </a:moveTo>
                    <a:cubicBezTo>
                      <a:pt x="101" y="110"/>
                      <a:pt x="85" y="147"/>
                      <a:pt x="60" y="151"/>
                    </a:cubicBezTo>
                    <a:cubicBezTo>
                      <a:pt x="34" y="155"/>
                      <a:pt x="8" y="125"/>
                      <a:pt x="1" y="83"/>
                    </a:cubicBezTo>
                    <a:cubicBezTo>
                      <a:pt x="-5" y="42"/>
                      <a:pt x="9" y="5"/>
                      <a:pt x="35" y="0"/>
                    </a:cubicBezTo>
                    <a:cubicBezTo>
                      <a:pt x="61" y="-4"/>
                      <a:pt x="87" y="26"/>
                      <a:pt x="94" y="68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4"/>
              <p:cNvSpPr/>
              <p:nvPr/>
            </p:nvSpPr>
            <p:spPr>
              <a:xfrm rot="403685">
                <a:off x="4095535" y="1190270"/>
                <a:ext cx="28219" cy="43768"/>
              </a:xfrm>
              <a:custGeom>
                <a:avLst/>
                <a:gdLst/>
                <a:ahLst/>
                <a:cxnLst/>
                <a:rect l="l" t="t" r="r" b="b"/>
                <a:pathLst>
                  <a:path w="98" h="152" extrusionOk="0">
                    <a:moveTo>
                      <a:pt x="96" y="69"/>
                    </a:moveTo>
                    <a:cubicBezTo>
                      <a:pt x="103" y="111"/>
                      <a:pt x="87" y="148"/>
                      <a:pt x="61" y="152"/>
                    </a:cubicBezTo>
                    <a:cubicBezTo>
                      <a:pt x="36" y="156"/>
                      <a:pt x="9" y="125"/>
                      <a:pt x="2" y="84"/>
                    </a:cubicBezTo>
                    <a:cubicBezTo>
                      <a:pt x="-5" y="42"/>
                      <a:pt x="11" y="6"/>
                      <a:pt x="37" y="1"/>
                    </a:cubicBezTo>
                    <a:cubicBezTo>
                      <a:pt x="62" y="-3"/>
                      <a:pt x="89" y="28"/>
                      <a:pt x="96" y="69"/>
                    </a:cubicBez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4"/>
              <p:cNvSpPr/>
              <p:nvPr/>
            </p:nvSpPr>
            <p:spPr>
              <a:xfrm rot="403685">
                <a:off x="4037592" y="1325200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9"/>
                    </a:moveTo>
                    <a:cubicBezTo>
                      <a:pt x="102" y="110"/>
                      <a:pt x="87" y="147"/>
                      <a:pt x="61" y="151"/>
                    </a:cubicBezTo>
                    <a:cubicBezTo>
                      <a:pt x="35" y="156"/>
                      <a:pt x="9" y="125"/>
                      <a:pt x="2" y="84"/>
                    </a:cubicBezTo>
                    <a:cubicBezTo>
                      <a:pt x="-5" y="42"/>
                      <a:pt x="11" y="5"/>
                      <a:pt x="36" y="1"/>
                    </a:cubicBezTo>
                    <a:cubicBezTo>
                      <a:pt x="62" y="-3"/>
                      <a:pt x="89" y="27"/>
                      <a:pt x="95" y="69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4"/>
              <p:cNvSpPr/>
              <p:nvPr/>
            </p:nvSpPr>
            <p:spPr>
              <a:xfrm rot="403685">
                <a:off x="3957257" y="1514625"/>
                <a:ext cx="27931" cy="4348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1" extrusionOk="0">
                    <a:moveTo>
                      <a:pt x="95" y="67"/>
                    </a:moveTo>
                    <a:cubicBezTo>
                      <a:pt x="102" y="109"/>
                      <a:pt x="86" y="146"/>
                      <a:pt x="61" y="150"/>
                    </a:cubicBezTo>
                    <a:cubicBezTo>
                      <a:pt x="35" y="154"/>
                      <a:pt x="9" y="124"/>
                      <a:pt x="2" y="82"/>
                    </a:cubicBezTo>
                    <a:cubicBezTo>
                      <a:pt x="-5" y="41"/>
                      <a:pt x="10" y="4"/>
                      <a:pt x="36" y="0"/>
                    </a:cubicBezTo>
                    <a:cubicBezTo>
                      <a:pt x="62" y="-5"/>
                      <a:pt x="88" y="26"/>
                      <a:pt x="95" y="67"/>
                    </a:cubicBezTo>
                    <a:close/>
                  </a:path>
                </a:pathLst>
              </a:custGeom>
              <a:solidFill>
                <a:srgbClr val="DD9F24"/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4"/>
              <p:cNvSpPr/>
              <p:nvPr/>
            </p:nvSpPr>
            <p:spPr>
              <a:xfrm rot="403685">
                <a:off x="3928927" y="1603638"/>
                <a:ext cx="234964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70" extrusionOk="0">
                    <a:moveTo>
                      <a:pt x="414" y="152"/>
                    </a:moveTo>
                    <a:cubicBezTo>
                      <a:pt x="193" y="188"/>
                      <a:pt x="8" y="178"/>
                      <a:pt x="0" y="131"/>
                    </a:cubicBezTo>
                    <a:lnTo>
                      <a:pt x="16" y="227"/>
                    </a:lnTo>
                    <a:cubicBezTo>
                      <a:pt x="23" y="274"/>
                      <a:pt x="209" y="284"/>
                      <a:pt x="430" y="248"/>
                    </a:cubicBezTo>
                    <a:cubicBezTo>
                      <a:pt x="651" y="212"/>
                      <a:pt x="823" y="144"/>
                      <a:pt x="816" y="96"/>
                    </a:cubicBezTo>
                    <a:lnTo>
                      <a:pt x="800" y="0"/>
                    </a:lnTo>
                    <a:cubicBezTo>
                      <a:pt x="808" y="48"/>
                      <a:pt x="635" y="116"/>
                      <a:pt x="414" y="152"/>
                    </a:cubicBezTo>
                    <a:close/>
                  </a:path>
                </a:pathLst>
              </a:custGeom>
              <a:solidFill>
                <a:srgbClr val="E5B5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4"/>
              <p:cNvSpPr/>
              <p:nvPr/>
            </p:nvSpPr>
            <p:spPr>
              <a:xfrm rot="403685">
                <a:off x="3908455" y="1076967"/>
                <a:ext cx="230356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16" extrusionOk="0">
                    <a:moveTo>
                      <a:pt x="800" y="43"/>
                    </a:moveTo>
                    <a:cubicBezTo>
                      <a:pt x="808" y="90"/>
                      <a:pt x="635" y="158"/>
                      <a:pt x="414" y="194"/>
                    </a:cubicBezTo>
                    <a:cubicBezTo>
                      <a:pt x="193" y="230"/>
                      <a:pt x="8" y="221"/>
                      <a:pt x="0" y="173"/>
                    </a:cubicBezTo>
                    <a:cubicBezTo>
                      <a:pt x="-8" y="126"/>
                      <a:pt x="165" y="58"/>
                      <a:pt x="386" y="22"/>
                    </a:cubicBezTo>
                    <a:cubicBezTo>
                      <a:pt x="607" y="-14"/>
                      <a:pt x="793" y="-5"/>
                      <a:pt x="800" y="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4"/>
              <p:cNvSpPr/>
              <p:nvPr/>
            </p:nvSpPr>
            <p:spPr>
              <a:xfrm rot="403685">
                <a:off x="2694306" y="1670259"/>
                <a:ext cx="1464203" cy="1585728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5507" extrusionOk="0">
                    <a:moveTo>
                      <a:pt x="4200" y="0"/>
                    </a:moveTo>
                    <a:lnTo>
                      <a:pt x="0" y="83"/>
                    </a:lnTo>
                    <a:lnTo>
                      <a:pt x="885" y="5507"/>
                    </a:lnTo>
                    <a:lnTo>
                      <a:pt x="5085" y="5424"/>
                    </a:lnTo>
                    <a:lnTo>
                      <a:pt x="4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4"/>
              <p:cNvSpPr/>
              <p:nvPr/>
            </p:nvSpPr>
            <p:spPr>
              <a:xfrm rot="403685">
                <a:off x="2776141" y="1978640"/>
                <a:ext cx="1277326" cy="440560"/>
              </a:xfrm>
              <a:custGeom>
                <a:avLst/>
                <a:gdLst/>
                <a:ahLst/>
                <a:cxnLst/>
                <a:rect l="l" t="t" r="r" b="b"/>
                <a:pathLst>
                  <a:path w="4436" h="1530" extrusionOk="0">
                    <a:moveTo>
                      <a:pt x="236" y="1530"/>
                    </a:moveTo>
                    <a:lnTo>
                      <a:pt x="4436" y="1447"/>
                    </a:lnTo>
                    <a:lnTo>
                      <a:pt x="4200" y="0"/>
                    </a:lnTo>
                    <a:lnTo>
                      <a:pt x="0" y="83"/>
                    </a:lnTo>
                    <a:lnTo>
                      <a:pt x="236" y="15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4"/>
              <p:cNvSpPr/>
              <p:nvPr/>
            </p:nvSpPr>
            <p:spPr>
              <a:xfrm rot="403685">
                <a:off x="3862079" y="1128231"/>
                <a:ext cx="766799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7634" extrusionOk="0">
                    <a:moveTo>
                      <a:pt x="0" y="617"/>
                    </a:moveTo>
                    <a:lnTo>
                      <a:pt x="1504" y="0"/>
                    </a:lnTo>
                    <a:lnTo>
                      <a:pt x="2663" y="7102"/>
                    </a:lnTo>
                    <a:lnTo>
                      <a:pt x="1145" y="7634"/>
                    </a:lnTo>
                    <a:lnTo>
                      <a:pt x="0" y="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4"/>
              <p:cNvSpPr/>
              <p:nvPr/>
            </p:nvSpPr>
            <p:spPr>
              <a:xfrm rot="403685">
                <a:off x="3934105" y="1132464"/>
                <a:ext cx="694525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7634" extrusionOk="0">
                    <a:moveTo>
                      <a:pt x="0" y="2151"/>
                    </a:moveTo>
                    <a:lnTo>
                      <a:pt x="894" y="7634"/>
                    </a:lnTo>
                    <a:lnTo>
                      <a:pt x="2412" y="7102"/>
                    </a:lnTo>
                    <a:lnTo>
                      <a:pt x="1253" y="0"/>
                    </a:lnTo>
                    <a:lnTo>
                      <a:pt x="1074" y="73"/>
                    </a:lnTo>
                    <a:lnTo>
                      <a:pt x="0" y="2151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4"/>
              <p:cNvSpPr/>
              <p:nvPr/>
            </p:nvSpPr>
            <p:spPr>
              <a:xfrm rot="403685">
                <a:off x="3936687" y="1132616"/>
                <a:ext cx="691933" cy="2198193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7634" extrusionOk="0">
                    <a:moveTo>
                      <a:pt x="0" y="2210"/>
                    </a:moveTo>
                    <a:lnTo>
                      <a:pt x="1244" y="0"/>
                    </a:lnTo>
                    <a:lnTo>
                      <a:pt x="2403" y="7102"/>
                    </a:lnTo>
                    <a:lnTo>
                      <a:pt x="885" y="7634"/>
                    </a:lnTo>
                    <a:lnTo>
                      <a:pt x="0" y="2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4"/>
              <p:cNvSpPr/>
              <p:nvPr/>
            </p:nvSpPr>
            <p:spPr>
              <a:xfrm rot="403685">
                <a:off x="3990881" y="1911201"/>
                <a:ext cx="503041" cy="58107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018" extrusionOk="0">
                    <a:moveTo>
                      <a:pt x="1747" y="1447"/>
                    </a:moveTo>
                    <a:lnTo>
                      <a:pt x="236" y="2018"/>
                    </a:lnTo>
                    <a:lnTo>
                      <a:pt x="0" y="571"/>
                    </a:lnTo>
                    <a:lnTo>
                      <a:pt x="1511" y="0"/>
                    </a:lnTo>
                    <a:lnTo>
                      <a:pt x="1747" y="14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 rot="403685">
                <a:off x="2738744" y="1197174"/>
                <a:ext cx="1284525" cy="484904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1684" extrusionOk="0">
                    <a:moveTo>
                      <a:pt x="3913" y="103"/>
                    </a:moveTo>
                    <a:lnTo>
                      <a:pt x="3666" y="924"/>
                    </a:lnTo>
                    <a:cubicBezTo>
                      <a:pt x="3623" y="1067"/>
                      <a:pt x="3493" y="1166"/>
                      <a:pt x="3343" y="1169"/>
                    </a:cubicBezTo>
                    <a:lnTo>
                      <a:pt x="1166" y="1212"/>
                    </a:lnTo>
                    <a:cubicBezTo>
                      <a:pt x="1051" y="1215"/>
                      <a:pt x="942" y="1159"/>
                      <a:pt x="876" y="1064"/>
                    </a:cubicBezTo>
                    <a:lnTo>
                      <a:pt x="236" y="141"/>
                    </a:lnTo>
                    <a:cubicBezTo>
                      <a:pt x="209" y="103"/>
                      <a:pt x="166" y="80"/>
                      <a:pt x="119" y="81"/>
                    </a:cubicBezTo>
                    <a:lnTo>
                      <a:pt x="0" y="84"/>
                    </a:lnTo>
                    <a:lnTo>
                      <a:pt x="261" y="1684"/>
                    </a:lnTo>
                    <a:lnTo>
                      <a:pt x="4461" y="1601"/>
                    </a:lnTo>
                    <a:lnTo>
                      <a:pt x="4200" y="0"/>
                    </a:lnTo>
                    <a:lnTo>
                      <a:pt x="4042" y="5"/>
                    </a:lnTo>
                    <a:cubicBezTo>
                      <a:pt x="3982" y="6"/>
                      <a:pt x="3930" y="46"/>
                      <a:pt x="3913" y="1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 rot="403685">
                <a:off x="2781805" y="1650344"/>
                <a:ext cx="1214842" cy="33978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18" extrusionOk="0">
                    <a:moveTo>
                      <a:pt x="19" y="118"/>
                    </a:moveTo>
                    <a:lnTo>
                      <a:pt x="4219" y="35"/>
                    </a:lnTo>
                    <a:lnTo>
                      <a:pt x="4214" y="6"/>
                    </a:lnTo>
                    <a:lnTo>
                      <a:pt x="0" y="0"/>
                    </a:lnTo>
                    <a:lnTo>
                      <a:pt x="19" y="118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 rot="403685">
                <a:off x="2644896" y="1232331"/>
                <a:ext cx="1976458" cy="2046444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7107" extrusionOk="0">
                    <a:moveTo>
                      <a:pt x="1146" y="7107"/>
                    </a:moveTo>
                    <a:lnTo>
                      <a:pt x="5346" y="7024"/>
                    </a:lnTo>
                    <a:lnTo>
                      <a:pt x="6864" y="6492"/>
                    </a:lnTo>
                    <a:lnTo>
                      <a:pt x="5899" y="576"/>
                    </a:lnTo>
                    <a:lnTo>
                      <a:pt x="6628" y="6315"/>
                    </a:lnTo>
                    <a:lnTo>
                      <a:pt x="5509" y="6697"/>
                    </a:lnTo>
                    <a:lnTo>
                      <a:pt x="4201" y="7"/>
                    </a:lnTo>
                    <a:lnTo>
                      <a:pt x="4201" y="7"/>
                    </a:lnTo>
                    <a:lnTo>
                      <a:pt x="4200" y="0"/>
                    </a:lnTo>
                    <a:lnTo>
                      <a:pt x="5113" y="6761"/>
                    </a:lnTo>
                    <a:lnTo>
                      <a:pt x="1380" y="6851"/>
                    </a:lnTo>
                    <a:lnTo>
                      <a:pt x="0" y="83"/>
                    </a:lnTo>
                    <a:lnTo>
                      <a:pt x="261" y="1683"/>
                    </a:lnTo>
                    <a:lnTo>
                      <a:pt x="1146" y="710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4"/>
            <p:cNvGrpSpPr/>
            <p:nvPr/>
          </p:nvGrpSpPr>
          <p:grpSpPr>
            <a:xfrm>
              <a:off x="1308875" y="2611411"/>
              <a:ext cx="629656" cy="1789660"/>
              <a:chOff x="5867769" y="2008029"/>
              <a:chExt cx="809119" cy="2299744"/>
            </a:xfrm>
          </p:grpSpPr>
          <p:sp>
            <p:nvSpPr>
              <p:cNvPr id="792" name="Google Shape;792;p44"/>
              <p:cNvSpPr/>
              <p:nvPr/>
            </p:nvSpPr>
            <p:spPr>
              <a:xfrm flipH="1">
                <a:off x="6128424" y="2407158"/>
                <a:ext cx="375778" cy="36763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591" y="99"/>
                    </a:moveTo>
                    <a:cubicBezTo>
                      <a:pt x="634" y="141"/>
                      <a:pt x="665" y="194"/>
                      <a:pt x="681" y="251"/>
                    </a:cubicBezTo>
                    <a:cubicBezTo>
                      <a:pt x="696" y="308"/>
                      <a:pt x="696" y="368"/>
                      <a:pt x="681" y="426"/>
                    </a:cubicBezTo>
                    <a:cubicBezTo>
                      <a:pt x="665" y="483"/>
                      <a:pt x="634" y="536"/>
                      <a:pt x="591" y="578"/>
                    </a:cubicBezTo>
                    <a:cubicBezTo>
                      <a:pt x="548" y="620"/>
                      <a:pt x="495" y="650"/>
                      <a:pt x="436" y="666"/>
                    </a:cubicBezTo>
                    <a:cubicBezTo>
                      <a:pt x="377" y="681"/>
                      <a:pt x="315" y="681"/>
                      <a:pt x="257" y="666"/>
                    </a:cubicBezTo>
                    <a:cubicBezTo>
                      <a:pt x="198" y="650"/>
                      <a:pt x="144" y="620"/>
                      <a:pt x="101" y="578"/>
                    </a:cubicBezTo>
                    <a:cubicBezTo>
                      <a:pt x="58" y="536"/>
                      <a:pt x="28" y="484"/>
                      <a:pt x="12" y="426"/>
                    </a:cubicBezTo>
                    <a:cubicBezTo>
                      <a:pt x="-4" y="369"/>
                      <a:pt x="-4" y="308"/>
                      <a:pt x="12" y="251"/>
                    </a:cubicBezTo>
                    <a:cubicBezTo>
                      <a:pt x="28" y="194"/>
                      <a:pt x="58" y="141"/>
                      <a:pt x="101" y="99"/>
                    </a:cubicBezTo>
                    <a:cubicBezTo>
                      <a:pt x="144" y="57"/>
                      <a:pt x="198" y="27"/>
                      <a:pt x="257" y="12"/>
                    </a:cubicBezTo>
                    <a:cubicBezTo>
                      <a:pt x="315" y="-4"/>
                      <a:pt x="377" y="-4"/>
                      <a:pt x="436" y="12"/>
                    </a:cubicBezTo>
                    <a:cubicBezTo>
                      <a:pt x="495" y="27"/>
                      <a:pt x="548" y="57"/>
                      <a:pt x="591" y="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 flipH="1">
                <a:off x="6199019" y="2476124"/>
                <a:ext cx="234590" cy="229703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23" extrusionOk="0">
                    <a:moveTo>
                      <a:pt x="369" y="62"/>
                    </a:moveTo>
                    <a:cubicBezTo>
                      <a:pt x="396" y="89"/>
                      <a:pt x="415" y="121"/>
                      <a:pt x="425" y="157"/>
                    </a:cubicBezTo>
                    <a:cubicBezTo>
                      <a:pt x="435" y="193"/>
                      <a:pt x="435" y="230"/>
                      <a:pt x="425" y="266"/>
                    </a:cubicBezTo>
                    <a:cubicBezTo>
                      <a:pt x="415" y="302"/>
                      <a:pt x="396" y="335"/>
                      <a:pt x="369" y="361"/>
                    </a:cubicBezTo>
                    <a:cubicBezTo>
                      <a:pt x="342" y="387"/>
                      <a:pt x="308" y="406"/>
                      <a:pt x="272" y="416"/>
                    </a:cubicBezTo>
                    <a:cubicBezTo>
                      <a:pt x="235" y="425"/>
                      <a:pt x="196" y="425"/>
                      <a:pt x="160" y="416"/>
                    </a:cubicBezTo>
                    <a:cubicBezTo>
                      <a:pt x="123" y="406"/>
                      <a:pt x="91" y="387"/>
                      <a:pt x="64" y="361"/>
                    </a:cubicBezTo>
                    <a:cubicBezTo>
                      <a:pt x="37" y="335"/>
                      <a:pt x="18" y="302"/>
                      <a:pt x="8" y="266"/>
                    </a:cubicBezTo>
                    <a:cubicBezTo>
                      <a:pt x="-2" y="230"/>
                      <a:pt x="-2" y="193"/>
                      <a:pt x="8" y="157"/>
                    </a:cubicBezTo>
                    <a:cubicBezTo>
                      <a:pt x="18" y="121"/>
                      <a:pt x="37" y="88"/>
                      <a:pt x="64" y="62"/>
                    </a:cubicBezTo>
                    <a:cubicBezTo>
                      <a:pt x="91" y="35"/>
                      <a:pt x="124" y="17"/>
                      <a:pt x="160" y="8"/>
                    </a:cubicBezTo>
                    <a:cubicBezTo>
                      <a:pt x="197" y="-2"/>
                      <a:pt x="236" y="-2"/>
                      <a:pt x="272" y="8"/>
                    </a:cubicBezTo>
                    <a:cubicBezTo>
                      <a:pt x="309" y="17"/>
                      <a:pt x="342" y="36"/>
                      <a:pt x="369" y="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 flipH="1">
                <a:off x="5867769" y="2814433"/>
                <a:ext cx="775450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750" extrusionOk="0">
                    <a:moveTo>
                      <a:pt x="0" y="0"/>
                    </a:moveTo>
                    <a:lnTo>
                      <a:pt x="1428" y="0"/>
                    </a:lnTo>
                    <a:lnTo>
                      <a:pt x="1428" y="2750"/>
                    </a:lnTo>
                    <a:lnTo>
                      <a:pt x="0" y="2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291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 flipH="1">
                <a:off x="6316314" y="2658583"/>
                <a:ext cx="326906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87" extrusionOk="0">
                    <a:moveTo>
                      <a:pt x="0" y="0"/>
                    </a:moveTo>
                    <a:lnTo>
                      <a:pt x="602" y="0"/>
                    </a:lnTo>
                    <a:lnTo>
                      <a:pt x="602" y="287"/>
                    </a:lnTo>
                    <a:lnTo>
                      <a:pt x="0" y="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 flipH="1">
                <a:off x="6282646" y="2616769"/>
                <a:ext cx="394242" cy="65707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21" extrusionOk="0">
                    <a:moveTo>
                      <a:pt x="62" y="121"/>
                    </a:moveTo>
                    <a:lnTo>
                      <a:pt x="664" y="121"/>
                    </a:lnTo>
                    <a:cubicBezTo>
                      <a:pt x="697" y="121"/>
                      <a:pt x="728" y="93"/>
                      <a:pt x="726" y="61"/>
                    </a:cubicBezTo>
                    <a:cubicBezTo>
                      <a:pt x="725" y="28"/>
                      <a:pt x="699" y="0"/>
                      <a:pt x="664" y="0"/>
                    </a:cubicBezTo>
                    <a:lnTo>
                      <a:pt x="62" y="0"/>
                    </a:lnTo>
                    <a:cubicBezTo>
                      <a:pt x="30" y="0"/>
                      <a:pt x="-1" y="28"/>
                      <a:pt x="0" y="61"/>
                    </a:cubicBezTo>
                    <a:cubicBezTo>
                      <a:pt x="2" y="93"/>
                      <a:pt x="28" y="121"/>
                      <a:pt x="62" y="1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 flipH="1">
                <a:off x="5867769" y="2502732"/>
                <a:ext cx="448545" cy="311701"/>
              </a:xfrm>
              <a:custGeom>
                <a:avLst/>
                <a:gdLst/>
                <a:ahLst/>
                <a:cxnLst/>
                <a:rect l="l" t="t" r="r" b="b"/>
                <a:pathLst>
                  <a:path w="826" h="574" extrusionOk="0">
                    <a:moveTo>
                      <a:pt x="612" y="0"/>
                    </a:move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574"/>
                    </a:lnTo>
                    <a:lnTo>
                      <a:pt x="826" y="574"/>
                    </a:ln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 flipH="1">
                <a:off x="5867769" y="2502732"/>
                <a:ext cx="448545" cy="17974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331" extrusionOk="0">
                    <a:moveTo>
                      <a:pt x="826" y="331"/>
                    </a:moveTo>
                    <a:lnTo>
                      <a:pt x="826" y="210"/>
                    </a:lnTo>
                    <a:cubicBezTo>
                      <a:pt x="826" y="95"/>
                      <a:pt x="730" y="0"/>
                      <a:pt x="612" y="0"/>
                    </a:cubicBezTo>
                    <a:lnTo>
                      <a:pt x="215" y="0"/>
                    </a:lnTo>
                    <a:cubicBezTo>
                      <a:pt x="97" y="0"/>
                      <a:pt x="0" y="95"/>
                      <a:pt x="0" y="210"/>
                    </a:cubicBezTo>
                    <a:lnTo>
                      <a:pt x="0" y="331"/>
                    </a:lnTo>
                    <a:lnTo>
                      <a:pt x="826" y="3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 flipH="1">
                <a:off x="5867769" y="2814433"/>
                <a:ext cx="495246" cy="149333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2750" extrusionOk="0">
                    <a:moveTo>
                      <a:pt x="653" y="0"/>
                    </a:moveTo>
                    <a:cubicBezTo>
                      <a:pt x="738" y="268"/>
                      <a:pt x="786" y="569"/>
                      <a:pt x="786" y="886"/>
                    </a:cubicBezTo>
                    <a:cubicBezTo>
                      <a:pt x="786" y="1709"/>
                      <a:pt x="464" y="2419"/>
                      <a:pt x="0" y="2750"/>
                    </a:cubicBezTo>
                    <a:lnTo>
                      <a:pt x="912" y="2750"/>
                    </a:lnTo>
                    <a:lnTo>
                      <a:pt x="912" y="0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1C385C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 flipH="1">
                <a:off x="6255494" y="2814433"/>
                <a:ext cx="387725" cy="95247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54" extrusionOk="0">
                    <a:moveTo>
                      <a:pt x="0" y="1746"/>
                    </a:moveTo>
                    <a:cubicBezTo>
                      <a:pt x="24" y="1751"/>
                      <a:pt x="49" y="1754"/>
                      <a:pt x="74" y="1754"/>
                    </a:cubicBezTo>
                    <a:cubicBezTo>
                      <a:pt x="428" y="1754"/>
                      <a:pt x="714" y="1198"/>
                      <a:pt x="714" y="511"/>
                    </a:cubicBezTo>
                    <a:cubicBezTo>
                      <a:pt x="714" y="329"/>
                      <a:pt x="694" y="156"/>
                      <a:pt x="657" y="0"/>
                    </a:cubicBezTo>
                    <a:lnTo>
                      <a:pt x="0" y="0"/>
                    </a:lnTo>
                    <a:lnTo>
                      <a:pt x="0" y="1746"/>
                    </a:lnTo>
                    <a:close/>
                  </a:path>
                </a:pathLst>
              </a:custGeom>
              <a:solidFill>
                <a:srgbClr val="FFFFFF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 flipH="1">
                <a:off x="5968230" y="2008029"/>
                <a:ext cx="216127" cy="48438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2" extrusionOk="0">
                    <a:moveTo>
                      <a:pt x="199" y="0"/>
                    </a:moveTo>
                    <a:cubicBezTo>
                      <a:pt x="199" y="0"/>
                      <a:pt x="4" y="434"/>
                      <a:pt x="0" y="619"/>
                    </a:cubicBezTo>
                    <a:cubicBezTo>
                      <a:pt x="-5" y="805"/>
                      <a:pt x="199" y="892"/>
                      <a:pt x="199" y="892"/>
                    </a:cubicBezTo>
                    <a:cubicBezTo>
                      <a:pt x="199" y="892"/>
                      <a:pt x="402" y="804"/>
                      <a:pt x="398" y="619"/>
                    </a:cubicBezTo>
                    <a:cubicBezTo>
                      <a:pt x="393" y="433"/>
                      <a:pt x="199" y="0"/>
                      <a:pt x="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 flipH="1">
                <a:off x="6010586" y="2195919"/>
                <a:ext cx="131957" cy="29649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46" extrusionOk="0">
                    <a:moveTo>
                      <a:pt x="122" y="0"/>
                    </a:moveTo>
                    <a:cubicBezTo>
                      <a:pt x="122" y="0"/>
                      <a:pt x="3" y="265"/>
                      <a:pt x="0" y="379"/>
                    </a:cubicBezTo>
                    <a:cubicBezTo>
                      <a:pt x="-3" y="492"/>
                      <a:pt x="122" y="546"/>
                      <a:pt x="122" y="546"/>
                    </a:cubicBezTo>
                    <a:cubicBezTo>
                      <a:pt x="122" y="546"/>
                      <a:pt x="246" y="493"/>
                      <a:pt x="243" y="379"/>
                    </a:cubicBezTo>
                    <a:cubicBezTo>
                      <a:pt x="241" y="266"/>
                      <a:pt x="12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44"/>
            <p:cNvGrpSpPr/>
            <p:nvPr/>
          </p:nvGrpSpPr>
          <p:grpSpPr>
            <a:xfrm>
              <a:off x="1081297" y="463988"/>
              <a:ext cx="3376447" cy="1514314"/>
              <a:chOff x="2146937" y="1156299"/>
              <a:chExt cx="2037072" cy="913613"/>
            </a:xfrm>
          </p:grpSpPr>
          <p:sp>
            <p:nvSpPr>
              <p:cNvPr id="804" name="Google Shape;804;p44"/>
              <p:cNvSpPr/>
              <p:nvPr/>
            </p:nvSpPr>
            <p:spPr>
              <a:xfrm>
                <a:off x="2423301" y="1156299"/>
                <a:ext cx="5472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2185455" y="1985313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3692097" y="1246569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5"/>
                      <a:pt x="64" y="73"/>
                      <a:pt x="43" y="75"/>
                    </a:cubicBezTo>
                    <a:cubicBezTo>
                      <a:pt x="21" y="77"/>
                      <a:pt x="3" y="62"/>
                      <a:pt x="1" y="42"/>
                    </a:cubicBezTo>
                    <a:cubicBezTo>
                      <a:pt x="-2" y="21"/>
                      <a:pt x="14" y="2"/>
                      <a:pt x="35" y="1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>
                <a:off x="3078772" y="1375344"/>
                <a:ext cx="27720" cy="266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4" extrusionOk="0">
                    <a:moveTo>
                      <a:pt x="77" y="33"/>
                    </a:moveTo>
                    <a:cubicBezTo>
                      <a:pt x="79" y="54"/>
                      <a:pt x="64" y="73"/>
                      <a:pt x="43" y="74"/>
                    </a:cubicBezTo>
                    <a:cubicBezTo>
                      <a:pt x="21" y="77"/>
                      <a:pt x="3" y="61"/>
                      <a:pt x="1" y="41"/>
                    </a:cubicBezTo>
                    <a:cubicBezTo>
                      <a:pt x="-2" y="20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4"/>
              <p:cNvSpPr/>
              <p:nvPr/>
            </p:nvSpPr>
            <p:spPr>
              <a:xfrm>
                <a:off x="3801724" y="1346362"/>
                <a:ext cx="86400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7" y="242"/>
                      <a:pt x="8" y="194"/>
                      <a:pt x="1" y="130"/>
                    </a:cubicBezTo>
                    <a:cubicBezTo>
                      <a:pt x="-6" y="65"/>
                      <a:pt x="43" y="7"/>
                      <a:pt x="109" y="1"/>
                    </a:cubicBezTo>
                    <a:cubicBezTo>
                      <a:pt x="175" y="-6"/>
                      <a:pt x="233" y="42"/>
                      <a:pt x="240" y="107"/>
                    </a:cubicBezTo>
                    <a:cubicBezTo>
                      <a:pt x="247" y="171"/>
                      <a:pt x="198" y="229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4"/>
              <p:cNvSpPr/>
              <p:nvPr/>
            </p:nvSpPr>
            <p:spPr>
              <a:xfrm>
                <a:off x="4155929" y="1663476"/>
                <a:ext cx="28080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4"/>
              <p:cNvSpPr/>
              <p:nvPr/>
            </p:nvSpPr>
            <p:spPr>
              <a:xfrm>
                <a:off x="2526447" y="1772630"/>
                <a:ext cx="2772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2146937" y="1574066"/>
                <a:ext cx="385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3573456" y="1606891"/>
                <a:ext cx="5508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9" extrusionOk="0">
                    <a:moveTo>
                      <a:pt x="153" y="74"/>
                    </a:moveTo>
                    <a:cubicBezTo>
                      <a:pt x="153" y="115"/>
                      <a:pt x="118" y="149"/>
                      <a:pt x="76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2"/>
                      <a:pt x="33" y="0"/>
                      <a:pt x="76" y="0"/>
                    </a:cubicBezTo>
                    <a:cubicBezTo>
                      <a:pt x="118" y="0"/>
                      <a:pt x="153" y="33"/>
                      <a:pt x="153" y="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icotine Free Cigarettes by Slidesgo">
  <a:themeElements>
    <a:clrScheme name="Simple Light">
      <a:dk1>
        <a:srgbClr val="1C385C"/>
      </a:dk1>
      <a:lt1>
        <a:srgbClr val="F7FBFF"/>
      </a:lt1>
      <a:dk2>
        <a:srgbClr val="E5EFFF"/>
      </a:dk2>
      <a:lt2>
        <a:srgbClr val="9DBEF9"/>
      </a:lt2>
      <a:accent1>
        <a:srgbClr val="6C90D8"/>
      </a:accent1>
      <a:accent2>
        <a:srgbClr val="FFC400"/>
      </a:accent2>
      <a:accent3>
        <a:srgbClr val="FFA300"/>
      </a:accent3>
      <a:accent4>
        <a:srgbClr val="F32914"/>
      </a:accent4>
      <a:accent5>
        <a:srgbClr val="852821"/>
      </a:accent5>
      <a:accent6>
        <a:srgbClr val="FFFFFF"/>
      </a:accent6>
      <a:hlink>
        <a:srgbClr val="1C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364</Words>
  <Application>Microsoft Office PowerPoint</Application>
  <PresentationFormat>On-screen Show (16:9)</PresentationFormat>
  <Paragraphs>163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IBM Plex Sans</vt:lpstr>
      <vt:lpstr>Bebas Neue</vt:lpstr>
      <vt:lpstr>Manrope</vt:lpstr>
      <vt:lpstr>Arial</vt:lpstr>
      <vt:lpstr>Nunito Light</vt:lpstr>
      <vt:lpstr>Nicotine Free Cigarettes by Slidesgo</vt:lpstr>
      <vt:lpstr>Smoking Detection   Based on YOLOv11 Architecture  with Slicing Aided Hyper Inference   Group 15 Nguyen Quang Huy   -    22BI13195 Nguyen Tuan Khai      -    22BI13202 Le Linh Long                   -    22BI13262 Pham Thai Son              -    22BI13397 </vt:lpstr>
      <vt:lpstr>Table of Contents</vt:lpstr>
      <vt:lpstr>Introduction</vt:lpstr>
      <vt:lpstr>Motivation</vt:lpstr>
      <vt:lpstr>Dataset </vt:lpstr>
      <vt:lpstr>Image Examples</vt:lpstr>
      <vt:lpstr>Image Examples</vt:lpstr>
      <vt:lpstr>Data Augmentation</vt:lpstr>
      <vt:lpstr>Technical Framework</vt:lpstr>
      <vt:lpstr>YOLOv11 </vt:lpstr>
      <vt:lpstr>Slicing Aided Hyper Inference  </vt:lpstr>
      <vt:lpstr>Experimental Analysis</vt:lpstr>
      <vt:lpstr>Hardware</vt:lpstr>
      <vt:lpstr>Metrics</vt:lpstr>
      <vt:lpstr>Results</vt:lpstr>
      <vt:lpstr>Results</vt:lpstr>
      <vt:lpstr>Results</vt:lpstr>
      <vt:lpstr>Sample Results</vt:lpstr>
      <vt:lpstr>Sample Results</vt:lpstr>
      <vt:lpstr>Sample Results </vt:lpstr>
      <vt:lpstr>Sample Results </vt:lpstr>
      <vt:lpstr>Results</vt:lpstr>
      <vt:lpstr>Challenges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Long Le</cp:lastModifiedBy>
  <cp:revision>9</cp:revision>
  <dcterms:modified xsi:type="dcterms:W3CDTF">2025-02-21T06:53:31Z</dcterms:modified>
</cp:coreProperties>
</file>